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3" r:id="rId2"/>
    <p:sldId id="299" r:id="rId3"/>
    <p:sldId id="314" r:id="rId4"/>
    <p:sldId id="315" r:id="rId5"/>
    <p:sldId id="300" r:id="rId6"/>
    <p:sldId id="301" r:id="rId7"/>
    <p:sldId id="306" r:id="rId8"/>
    <p:sldId id="307" r:id="rId9"/>
    <p:sldId id="308" r:id="rId10"/>
    <p:sldId id="309" r:id="rId11"/>
    <p:sldId id="311" r:id="rId12"/>
    <p:sldId id="317" r:id="rId13"/>
    <p:sldId id="313" r:id="rId14"/>
    <p:sldId id="312" r:id="rId15"/>
    <p:sldId id="316" r:id="rId16"/>
  </p:sldIdLst>
  <p:sldSz cx="12192000" cy="6858000"/>
  <p:notesSz cx="7010400" cy="120396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  <p15:guide id="3" orient="horz" pos="300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6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C1"/>
    <a:srgbClr val="DAEFC3"/>
    <a:srgbClr val="CEE5FE"/>
    <a:srgbClr val="CDE1FF"/>
    <a:srgbClr val="E7F5F9"/>
    <a:srgbClr val="DDEEFF"/>
    <a:srgbClr val="FFFFFF"/>
    <a:srgbClr val="CCECFF"/>
    <a:srgbClr val="99CCFF"/>
    <a:srgbClr val="D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89441" autoAdjust="0"/>
  </p:normalViewPr>
  <p:slideViewPr>
    <p:cSldViewPr showGuides="1">
      <p:cViewPr varScale="1">
        <p:scale>
          <a:sx n="93" d="100"/>
          <a:sy n="93" d="100"/>
        </p:scale>
        <p:origin x="1176" y="78"/>
      </p:cViewPr>
      <p:guideLst>
        <p:guide orient="horz" pos="2160"/>
        <p:guide orient="horz" pos="482"/>
        <p:guide orient="horz" pos="300"/>
        <p:guide orient="horz" pos="572"/>
        <p:guide pos="3840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4320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25156-8CB5-4F94-B1DD-9DEF660CA43A}" type="datetimeFigureOut">
              <a:rPr lang="en-CA" smtClean="0"/>
              <a:t>2019-01-22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435153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7B32-12A3-46AB-84D3-B62C0D6D9F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717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BE00D6-E049-4381-83C8-29CB14B5448F}" type="datetimeFigureOut">
              <a:rPr lang="en-CA" smtClean="0"/>
              <a:t>2019-01-22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08000" y="903288"/>
            <a:ext cx="8026400" cy="4514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18810"/>
            <a:ext cx="5608320" cy="541782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1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1"/>
            <a:ext cx="3037840" cy="60198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B3A5D88-BC26-4EFA-A680-927F6A4ACC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2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6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02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37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CA" sz="100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52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CA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61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sz="1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0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sz="1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A5D88-BC26-4EFA-A680-927F6A4ACCF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38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2127978"/>
            <a:ext cx="9585011" cy="987095"/>
          </a:xfrm>
          <a:prstGeom prst="rect">
            <a:avLst/>
          </a:prstGeom>
        </p:spPr>
        <p:txBody>
          <a:bodyPr anchor="t"/>
          <a:lstStyle>
            <a:lvl1pPr algn="ctr">
              <a:defRPr sz="6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240704" y="2889262"/>
            <a:ext cx="5528733" cy="424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36714" y="3104964"/>
            <a:ext cx="5512513" cy="42356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36715" y="4155922"/>
            <a:ext cx="4148667" cy="2931033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3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103445" y="2060849"/>
            <a:ext cx="10270067" cy="613891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103446" y="2708920"/>
            <a:ext cx="10273141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Sub-title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42DA32E-F378-C641-B08E-7E5867831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04" y="203564"/>
            <a:ext cx="2755900" cy="3683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1D259A2C-6314-9345-9382-D5FFD7AEB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9886" y="694728"/>
            <a:ext cx="10932583" cy="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8724292" y="8620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UNCLASSIFIED / NON CLASSIFIÉ</a:t>
            </a:r>
            <a:endParaRPr lang="en-CA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9C82C-5A44-C442-B1A3-E529EBA11F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135" y="6362664"/>
            <a:ext cx="118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6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Pictur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34641" y="4617626"/>
            <a:ext cx="7309764" cy="467559"/>
          </a:xfrm>
          <a:prstGeom prst="rect">
            <a:avLst/>
          </a:prstGeom>
        </p:spPr>
        <p:txBody>
          <a:bodyPr anchor="t"/>
          <a:lstStyle>
            <a:lvl1pPr algn="l"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Photo Caption</a:t>
            </a:r>
            <a:endParaRPr lang="en-CA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29205" y="1196752"/>
            <a:ext cx="7315200" cy="3394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2429206" y="4617133"/>
            <a:ext cx="60959" cy="4675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841984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548680"/>
            <a:ext cx="12192000" cy="6309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1651467" y="80628"/>
            <a:ext cx="457201" cy="457201"/>
            <a:chOff x="0" y="0"/>
            <a:chExt cx="457200" cy="457200"/>
          </a:xfrm>
        </p:grpSpPr>
        <p:sp>
          <p:nvSpPr>
            <p:cNvPr id="4" name="Oval 7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4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" name="Oval 8"/>
            <p:cNvSpPr/>
            <p:nvPr/>
          </p:nvSpPr>
          <p:spPr>
            <a:xfrm>
              <a:off x="25637" y="24086"/>
              <a:ext cx="398815" cy="39881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4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" name="Slide Number"/>
          <p:cNvSpPr txBox="1">
            <a:spLocks/>
          </p:cNvSpPr>
          <p:nvPr userDrawn="1"/>
        </p:nvSpPr>
        <p:spPr>
          <a:xfrm>
            <a:off x="11730912" y="155340"/>
            <a:ext cx="299119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Rockwell Condensed"/>
                <a:ea typeface="Rockwell Condensed"/>
                <a:cs typeface="Rockwell Condensed"/>
                <a:sym typeface="Rockwell Condensed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CA" sz="1400" smtClean="0">
                <a:latin typeface="Calibri Light" panose="020F0302020204030204" pitchFamily="34" charset="0"/>
                <a:cs typeface="Calibri Light" panose="020F0302020204030204" pitchFamily="34" charset="0"/>
              </a:rPr>
              <a:pPr algn="ctr"/>
              <a:t>‹#›</a:t>
            </a:fld>
            <a:endParaRPr lang="en-CA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4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Coll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23590" y="841785"/>
            <a:ext cx="5968409" cy="3795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41784"/>
            <a:ext cx="5982587" cy="2571750"/>
          </a:xfrm>
          <a:prstGeom prst="rect">
            <a:avLst/>
          </a:prstGeom>
        </p:spPr>
        <p:txBody>
          <a:bodyPr lIns="180000" tIns="108000" rIns="180000" bIns="108000"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CA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5731" y="3413534"/>
            <a:ext cx="5736856" cy="257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223592" y="4637498"/>
            <a:ext cx="2895445" cy="1347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9360040" y="4637498"/>
            <a:ext cx="2831961" cy="1347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CA" dirty="0" smtClean="0"/>
              <a:t>Click to insert a picture</a:t>
            </a:r>
            <a:endParaRPr lang="en-C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982587" y="4637498"/>
            <a:ext cx="241004" cy="1347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5982587" y="841785"/>
            <a:ext cx="241004" cy="37958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4727" y="3413534"/>
            <a:ext cx="241004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9119037" y="4637496"/>
            <a:ext cx="241004" cy="1347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739582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473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>
            <a:off x="6432551" y="654051"/>
            <a:ext cx="442384" cy="296863"/>
          </a:xfrm>
          <a:custGeom>
            <a:avLst/>
            <a:gdLst>
              <a:gd name="T0" fmla="*/ 43 w 86"/>
              <a:gd name="T1" fmla="*/ 77 h 77"/>
              <a:gd name="T2" fmla="*/ 0 w 86"/>
              <a:gd name="T3" fmla="*/ 24 h 77"/>
              <a:gd name="T4" fmla="*/ 24 w 86"/>
              <a:gd name="T5" fmla="*/ 0 h 77"/>
              <a:gd name="T6" fmla="*/ 43 w 86"/>
              <a:gd name="T7" fmla="*/ 11 h 77"/>
              <a:gd name="T8" fmla="*/ 62 w 86"/>
              <a:gd name="T9" fmla="*/ 0 h 77"/>
              <a:gd name="T10" fmla="*/ 86 w 86"/>
              <a:gd name="T11" fmla="*/ 24 h 77"/>
              <a:gd name="T12" fmla="*/ 43 w 86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7">
                <a:moveTo>
                  <a:pt x="43" y="77"/>
                </a:moveTo>
                <a:cubicBezTo>
                  <a:pt x="33" y="57"/>
                  <a:pt x="0" y="50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2" y="0"/>
                  <a:pt x="39" y="5"/>
                  <a:pt x="43" y="11"/>
                </a:cubicBezTo>
                <a:cubicBezTo>
                  <a:pt x="47" y="5"/>
                  <a:pt x="54" y="0"/>
                  <a:pt x="62" y="0"/>
                </a:cubicBezTo>
                <a:cubicBezTo>
                  <a:pt x="75" y="0"/>
                  <a:pt x="86" y="11"/>
                  <a:pt x="86" y="24"/>
                </a:cubicBezTo>
                <a:cubicBezTo>
                  <a:pt x="86" y="50"/>
                  <a:pt x="53" y="57"/>
                  <a:pt x="4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405285" y="2513013"/>
            <a:ext cx="370417" cy="361950"/>
            <a:chOff x="6303963" y="2513013"/>
            <a:chExt cx="277813" cy="361950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303963" y="2620963"/>
              <a:ext cx="277813" cy="254000"/>
            </a:xfrm>
            <a:custGeom>
              <a:avLst/>
              <a:gdLst>
                <a:gd name="T0" fmla="*/ 71 w 72"/>
                <a:gd name="T1" fmla="*/ 43 h 66"/>
                <a:gd name="T2" fmla="*/ 57 w 72"/>
                <a:gd name="T3" fmla="*/ 15 h 66"/>
                <a:gd name="T4" fmla="*/ 44 w 72"/>
                <a:gd name="T5" fmla="*/ 3 h 66"/>
                <a:gd name="T6" fmla="*/ 40 w 72"/>
                <a:gd name="T7" fmla="*/ 1 h 66"/>
                <a:gd name="T8" fmla="*/ 36 w 72"/>
                <a:gd name="T9" fmla="*/ 1 h 66"/>
                <a:gd name="T10" fmla="*/ 32 w 72"/>
                <a:gd name="T11" fmla="*/ 1 h 66"/>
                <a:gd name="T12" fmla="*/ 27 w 72"/>
                <a:gd name="T13" fmla="*/ 4 h 66"/>
                <a:gd name="T14" fmla="*/ 4 w 72"/>
                <a:gd name="T15" fmla="*/ 33 h 66"/>
                <a:gd name="T16" fmla="*/ 1 w 72"/>
                <a:gd name="T17" fmla="*/ 50 h 66"/>
                <a:gd name="T18" fmla="*/ 13 w 72"/>
                <a:gd name="T19" fmla="*/ 63 h 66"/>
                <a:gd name="T20" fmla="*/ 59 w 72"/>
                <a:gd name="T21" fmla="*/ 63 h 66"/>
                <a:gd name="T22" fmla="*/ 71 w 72"/>
                <a:gd name="T23" fmla="*/ 51 h 66"/>
                <a:gd name="T24" fmla="*/ 71 w 72"/>
                <a:gd name="T25" fmla="*/ 43 h 66"/>
                <a:gd name="T26" fmla="*/ 38 w 72"/>
                <a:gd name="T27" fmla="*/ 48 h 66"/>
                <a:gd name="T28" fmla="*/ 38 w 72"/>
                <a:gd name="T29" fmla="*/ 53 h 66"/>
                <a:gd name="T30" fmla="*/ 34 w 72"/>
                <a:gd name="T31" fmla="*/ 53 h 66"/>
                <a:gd name="T32" fmla="*/ 34 w 72"/>
                <a:gd name="T33" fmla="*/ 48 h 66"/>
                <a:gd name="T34" fmla="*/ 25 w 72"/>
                <a:gd name="T35" fmla="*/ 46 h 66"/>
                <a:gd name="T36" fmla="*/ 27 w 72"/>
                <a:gd name="T37" fmla="*/ 41 h 66"/>
                <a:gd name="T38" fmla="*/ 35 w 72"/>
                <a:gd name="T39" fmla="*/ 43 h 66"/>
                <a:gd name="T40" fmla="*/ 40 w 72"/>
                <a:gd name="T41" fmla="*/ 40 h 66"/>
                <a:gd name="T42" fmla="*/ 34 w 72"/>
                <a:gd name="T43" fmla="*/ 35 h 66"/>
                <a:gd name="T44" fmla="*/ 26 w 72"/>
                <a:gd name="T45" fmla="*/ 27 h 66"/>
                <a:gd name="T46" fmla="*/ 34 w 72"/>
                <a:gd name="T47" fmla="*/ 18 h 66"/>
                <a:gd name="T48" fmla="*/ 34 w 72"/>
                <a:gd name="T49" fmla="*/ 13 h 66"/>
                <a:gd name="T50" fmla="*/ 39 w 72"/>
                <a:gd name="T51" fmla="*/ 13 h 66"/>
                <a:gd name="T52" fmla="*/ 39 w 72"/>
                <a:gd name="T53" fmla="*/ 18 h 66"/>
                <a:gd name="T54" fmla="*/ 46 w 72"/>
                <a:gd name="T55" fmla="*/ 19 h 66"/>
                <a:gd name="T56" fmla="*/ 44 w 72"/>
                <a:gd name="T57" fmla="*/ 25 h 66"/>
                <a:gd name="T58" fmla="*/ 37 w 72"/>
                <a:gd name="T59" fmla="*/ 23 h 66"/>
                <a:gd name="T60" fmla="*/ 33 w 72"/>
                <a:gd name="T61" fmla="*/ 26 h 66"/>
                <a:gd name="T62" fmla="*/ 39 w 72"/>
                <a:gd name="T63" fmla="*/ 30 h 66"/>
                <a:gd name="T64" fmla="*/ 47 w 72"/>
                <a:gd name="T65" fmla="*/ 39 h 66"/>
                <a:gd name="T66" fmla="*/ 38 w 72"/>
                <a:gd name="T6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66">
                  <a:moveTo>
                    <a:pt x="71" y="43"/>
                  </a:moveTo>
                  <a:cubicBezTo>
                    <a:pt x="70" y="32"/>
                    <a:pt x="64" y="23"/>
                    <a:pt x="57" y="15"/>
                  </a:cubicBezTo>
                  <a:cubicBezTo>
                    <a:pt x="53" y="11"/>
                    <a:pt x="49" y="7"/>
                    <a:pt x="44" y="3"/>
                  </a:cubicBezTo>
                  <a:cubicBezTo>
                    <a:pt x="43" y="2"/>
                    <a:pt x="42" y="2"/>
                    <a:pt x="40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2" y="1"/>
                    <a:pt x="32" y="1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17" y="12"/>
                    <a:pt x="9" y="22"/>
                    <a:pt x="4" y="33"/>
                  </a:cubicBezTo>
                  <a:cubicBezTo>
                    <a:pt x="1" y="39"/>
                    <a:pt x="0" y="44"/>
                    <a:pt x="1" y="50"/>
                  </a:cubicBezTo>
                  <a:cubicBezTo>
                    <a:pt x="2" y="56"/>
                    <a:pt x="6" y="62"/>
                    <a:pt x="13" y="63"/>
                  </a:cubicBezTo>
                  <a:cubicBezTo>
                    <a:pt x="28" y="66"/>
                    <a:pt x="44" y="66"/>
                    <a:pt x="59" y="63"/>
                  </a:cubicBezTo>
                  <a:cubicBezTo>
                    <a:pt x="66" y="62"/>
                    <a:pt x="70" y="58"/>
                    <a:pt x="71" y="51"/>
                  </a:cubicBezTo>
                  <a:cubicBezTo>
                    <a:pt x="72" y="48"/>
                    <a:pt x="72" y="46"/>
                    <a:pt x="71" y="43"/>
                  </a:cubicBezTo>
                  <a:close/>
                  <a:moveTo>
                    <a:pt x="38" y="48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27" y="47"/>
                    <a:pt x="25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2"/>
                    <a:pt x="32" y="43"/>
                    <a:pt x="35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38"/>
                    <a:pt x="38" y="37"/>
                    <a:pt x="34" y="35"/>
                  </a:cubicBezTo>
                  <a:cubicBezTo>
                    <a:pt x="29" y="34"/>
                    <a:pt x="26" y="31"/>
                    <a:pt x="26" y="27"/>
                  </a:cubicBezTo>
                  <a:cubicBezTo>
                    <a:pt x="26" y="22"/>
                    <a:pt x="29" y="19"/>
                    <a:pt x="34" y="1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4" y="18"/>
                    <a:pt x="46" y="19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4"/>
                    <a:pt x="41" y="23"/>
                    <a:pt x="37" y="23"/>
                  </a:cubicBezTo>
                  <a:cubicBezTo>
                    <a:pt x="34" y="23"/>
                    <a:pt x="33" y="24"/>
                    <a:pt x="33" y="26"/>
                  </a:cubicBezTo>
                  <a:cubicBezTo>
                    <a:pt x="33" y="27"/>
                    <a:pt x="35" y="28"/>
                    <a:pt x="39" y="30"/>
                  </a:cubicBezTo>
                  <a:cubicBezTo>
                    <a:pt x="45" y="32"/>
                    <a:pt x="47" y="35"/>
                    <a:pt x="47" y="39"/>
                  </a:cubicBezTo>
                  <a:cubicBezTo>
                    <a:pt x="47" y="43"/>
                    <a:pt x="44" y="47"/>
                    <a:pt x="38" y="4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2225" y="2513013"/>
              <a:ext cx="142875" cy="107950"/>
            </a:xfrm>
            <a:custGeom>
              <a:avLst/>
              <a:gdLst>
                <a:gd name="T0" fmla="*/ 11 w 37"/>
                <a:gd name="T1" fmla="*/ 27 h 28"/>
                <a:gd name="T2" fmla="*/ 15 w 37"/>
                <a:gd name="T3" fmla="*/ 26 h 28"/>
                <a:gd name="T4" fmla="*/ 23 w 37"/>
                <a:gd name="T5" fmla="*/ 22 h 28"/>
                <a:gd name="T6" fmla="*/ 22 w 37"/>
                <a:gd name="T7" fmla="*/ 26 h 28"/>
                <a:gd name="T8" fmla="*/ 27 w 37"/>
                <a:gd name="T9" fmla="*/ 25 h 28"/>
                <a:gd name="T10" fmla="*/ 34 w 37"/>
                <a:gd name="T11" fmla="*/ 18 h 28"/>
                <a:gd name="T12" fmla="*/ 32 w 37"/>
                <a:gd name="T13" fmla="*/ 8 h 28"/>
                <a:gd name="T14" fmla="*/ 29 w 37"/>
                <a:gd name="T15" fmla="*/ 12 h 28"/>
                <a:gd name="T16" fmla="*/ 31 w 37"/>
                <a:gd name="T17" fmla="*/ 5 h 28"/>
                <a:gd name="T18" fmla="*/ 30 w 37"/>
                <a:gd name="T19" fmla="*/ 3 h 28"/>
                <a:gd name="T20" fmla="*/ 9 w 37"/>
                <a:gd name="T21" fmla="*/ 3 h 28"/>
                <a:gd name="T22" fmla="*/ 8 w 37"/>
                <a:gd name="T23" fmla="*/ 6 h 28"/>
                <a:gd name="T24" fmla="*/ 11 w 37"/>
                <a:gd name="T25" fmla="*/ 14 h 28"/>
                <a:gd name="T26" fmla="*/ 10 w 37"/>
                <a:gd name="T27" fmla="*/ 14 h 28"/>
                <a:gd name="T28" fmla="*/ 7 w 37"/>
                <a:gd name="T29" fmla="*/ 7 h 28"/>
                <a:gd name="T30" fmla="*/ 1 w 37"/>
                <a:gd name="T31" fmla="*/ 12 h 28"/>
                <a:gd name="T32" fmla="*/ 1 w 37"/>
                <a:gd name="T33" fmla="*/ 16 h 28"/>
                <a:gd name="T34" fmla="*/ 11 w 37"/>
                <a:gd name="T3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28">
                  <a:moveTo>
                    <a:pt x="11" y="27"/>
                  </a:moveTo>
                  <a:cubicBezTo>
                    <a:pt x="12" y="27"/>
                    <a:pt x="14" y="26"/>
                    <a:pt x="15" y="26"/>
                  </a:cubicBezTo>
                  <a:cubicBezTo>
                    <a:pt x="18" y="26"/>
                    <a:pt x="22" y="26"/>
                    <a:pt x="23" y="22"/>
                  </a:cubicBezTo>
                  <a:cubicBezTo>
                    <a:pt x="23" y="24"/>
                    <a:pt x="23" y="25"/>
                    <a:pt x="22" y="26"/>
                  </a:cubicBezTo>
                  <a:cubicBezTo>
                    <a:pt x="24" y="28"/>
                    <a:pt x="26" y="27"/>
                    <a:pt x="27" y="25"/>
                  </a:cubicBezTo>
                  <a:cubicBezTo>
                    <a:pt x="29" y="23"/>
                    <a:pt x="32" y="20"/>
                    <a:pt x="34" y="18"/>
                  </a:cubicBezTo>
                  <a:cubicBezTo>
                    <a:pt x="37" y="14"/>
                    <a:pt x="36" y="11"/>
                    <a:pt x="32" y="8"/>
                  </a:cubicBezTo>
                  <a:cubicBezTo>
                    <a:pt x="31" y="9"/>
                    <a:pt x="30" y="11"/>
                    <a:pt x="29" y="12"/>
                  </a:cubicBezTo>
                  <a:cubicBezTo>
                    <a:pt x="29" y="9"/>
                    <a:pt x="30" y="7"/>
                    <a:pt x="31" y="5"/>
                  </a:cubicBezTo>
                  <a:cubicBezTo>
                    <a:pt x="31" y="5"/>
                    <a:pt x="31" y="3"/>
                    <a:pt x="30" y="3"/>
                  </a:cubicBezTo>
                  <a:cubicBezTo>
                    <a:pt x="23" y="0"/>
                    <a:pt x="16" y="0"/>
                    <a:pt x="9" y="3"/>
                  </a:cubicBezTo>
                  <a:cubicBezTo>
                    <a:pt x="9" y="3"/>
                    <a:pt x="8" y="5"/>
                    <a:pt x="8" y="6"/>
                  </a:cubicBezTo>
                  <a:cubicBezTo>
                    <a:pt x="9" y="9"/>
                    <a:pt x="10" y="11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5" y="9"/>
                    <a:pt x="3" y="10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4" y="20"/>
                    <a:pt x="8" y="24"/>
                    <a:pt x="11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8" name="Freeform 8"/>
          <p:cNvSpPr>
            <a:spLocks/>
          </p:cNvSpPr>
          <p:nvPr userDrawn="1"/>
        </p:nvSpPr>
        <p:spPr bwMode="auto">
          <a:xfrm>
            <a:off x="7143751" y="2949576"/>
            <a:ext cx="194733" cy="41275"/>
          </a:xfrm>
          <a:custGeom>
            <a:avLst/>
            <a:gdLst>
              <a:gd name="T0" fmla="*/ 2 w 38"/>
              <a:gd name="T1" fmla="*/ 6 h 11"/>
              <a:gd name="T2" fmla="*/ 18 w 38"/>
              <a:gd name="T3" fmla="*/ 0 h 11"/>
              <a:gd name="T4" fmla="*/ 35 w 38"/>
              <a:gd name="T5" fmla="*/ 5 h 11"/>
              <a:gd name="T6" fmla="*/ 38 w 38"/>
              <a:gd name="T7" fmla="*/ 8 h 11"/>
              <a:gd name="T8" fmla="*/ 36 w 38"/>
              <a:gd name="T9" fmla="*/ 11 h 11"/>
              <a:gd name="T10" fmla="*/ 31 w 38"/>
              <a:gd name="T11" fmla="*/ 11 h 11"/>
              <a:gd name="T12" fmla="*/ 18 w 38"/>
              <a:gd name="T13" fmla="*/ 7 h 11"/>
              <a:gd name="T14" fmla="*/ 8 w 38"/>
              <a:gd name="T15" fmla="*/ 11 h 11"/>
              <a:gd name="T16" fmla="*/ 3 w 38"/>
              <a:gd name="T17" fmla="*/ 11 h 11"/>
              <a:gd name="T18" fmla="*/ 0 w 38"/>
              <a:gd name="T19" fmla="*/ 9 h 11"/>
              <a:gd name="T20" fmla="*/ 2 w 38"/>
              <a:gd name="T2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1">
                <a:moveTo>
                  <a:pt x="2" y="6"/>
                </a:moveTo>
                <a:cubicBezTo>
                  <a:pt x="6" y="3"/>
                  <a:pt x="12" y="0"/>
                  <a:pt x="18" y="0"/>
                </a:cubicBezTo>
                <a:cubicBezTo>
                  <a:pt x="24" y="0"/>
                  <a:pt x="30" y="1"/>
                  <a:pt x="35" y="5"/>
                </a:cubicBezTo>
                <a:cubicBezTo>
                  <a:pt x="36" y="6"/>
                  <a:pt x="37" y="7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8"/>
                  <a:pt x="23" y="7"/>
                  <a:pt x="18" y="7"/>
                </a:cubicBezTo>
                <a:cubicBezTo>
                  <a:pt x="14" y="7"/>
                  <a:pt x="10" y="9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2" y="7"/>
                  <a:pt x="2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9" name="Freeform 9"/>
          <p:cNvSpPr>
            <a:spLocks/>
          </p:cNvSpPr>
          <p:nvPr userDrawn="1"/>
        </p:nvSpPr>
        <p:spPr bwMode="auto">
          <a:xfrm>
            <a:off x="7065433" y="3125788"/>
            <a:ext cx="355600" cy="115888"/>
          </a:xfrm>
          <a:custGeom>
            <a:avLst/>
            <a:gdLst>
              <a:gd name="T0" fmla="*/ 69 w 69"/>
              <a:gd name="T1" fmla="*/ 24 h 30"/>
              <a:gd name="T2" fmla="*/ 64 w 69"/>
              <a:gd name="T3" fmla="*/ 30 h 30"/>
              <a:gd name="T4" fmla="*/ 5 w 69"/>
              <a:gd name="T5" fmla="*/ 30 h 30"/>
              <a:gd name="T6" fmla="*/ 0 w 69"/>
              <a:gd name="T7" fmla="*/ 24 h 30"/>
              <a:gd name="T8" fmla="*/ 0 w 69"/>
              <a:gd name="T9" fmla="*/ 0 h 30"/>
              <a:gd name="T10" fmla="*/ 26 w 69"/>
              <a:gd name="T11" fmla="*/ 0 h 30"/>
              <a:gd name="T12" fmla="*/ 26 w 69"/>
              <a:gd name="T13" fmla="*/ 3 h 30"/>
              <a:gd name="T14" fmla="*/ 31 w 69"/>
              <a:gd name="T15" fmla="*/ 3 h 30"/>
              <a:gd name="T16" fmla="*/ 31 w 69"/>
              <a:gd name="T17" fmla="*/ 10 h 30"/>
              <a:gd name="T18" fmla="*/ 38 w 69"/>
              <a:gd name="T19" fmla="*/ 10 h 30"/>
              <a:gd name="T20" fmla="*/ 38 w 69"/>
              <a:gd name="T21" fmla="*/ 3 h 30"/>
              <a:gd name="T22" fmla="*/ 43 w 69"/>
              <a:gd name="T23" fmla="*/ 3 h 30"/>
              <a:gd name="T24" fmla="*/ 43 w 69"/>
              <a:gd name="T25" fmla="*/ 0 h 30"/>
              <a:gd name="T26" fmla="*/ 69 w 69"/>
              <a:gd name="T27" fmla="*/ 0 h 30"/>
              <a:gd name="T28" fmla="*/ 69 w 69"/>
              <a:gd name="T29" fmla="*/ 0 h 30"/>
              <a:gd name="T30" fmla="*/ 69 w 69"/>
              <a:gd name="T3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30">
                <a:moveTo>
                  <a:pt x="69" y="24"/>
                </a:moveTo>
                <a:cubicBezTo>
                  <a:pt x="69" y="27"/>
                  <a:pt x="67" y="30"/>
                  <a:pt x="6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0"/>
                  <a:pt x="0" y="27"/>
                  <a:pt x="0" y="24"/>
                </a:cubicBezTo>
                <a:cubicBezTo>
                  <a:pt x="0" y="0"/>
                  <a:pt x="0" y="0"/>
                  <a:pt x="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2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7029451" y="2998789"/>
            <a:ext cx="423333" cy="104775"/>
          </a:xfrm>
          <a:custGeom>
            <a:avLst/>
            <a:gdLst>
              <a:gd name="T0" fmla="*/ 76 w 82"/>
              <a:gd name="T1" fmla="*/ 27 h 27"/>
              <a:gd name="T2" fmla="*/ 6 w 82"/>
              <a:gd name="T3" fmla="*/ 27 h 27"/>
              <a:gd name="T4" fmla="*/ 0 w 82"/>
              <a:gd name="T5" fmla="*/ 21 h 27"/>
              <a:gd name="T6" fmla="*/ 0 w 82"/>
              <a:gd name="T7" fmla="*/ 6 h 27"/>
              <a:gd name="T8" fmla="*/ 6 w 82"/>
              <a:gd name="T9" fmla="*/ 0 h 27"/>
              <a:gd name="T10" fmla="*/ 76 w 82"/>
              <a:gd name="T11" fmla="*/ 0 h 27"/>
              <a:gd name="T12" fmla="*/ 82 w 82"/>
              <a:gd name="T13" fmla="*/ 6 h 27"/>
              <a:gd name="T14" fmla="*/ 82 w 82"/>
              <a:gd name="T15" fmla="*/ 21 h 27"/>
              <a:gd name="T16" fmla="*/ 76 w 82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27">
                <a:moveTo>
                  <a:pt x="76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24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2" y="3"/>
                  <a:pt x="82" y="6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4"/>
                  <a:pt x="79" y="27"/>
                  <a:pt x="76" y="2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" name="Freeform 11"/>
          <p:cNvSpPr>
            <a:spLocks noEditPoints="1"/>
          </p:cNvSpPr>
          <p:nvPr userDrawn="1"/>
        </p:nvSpPr>
        <p:spPr bwMode="auto">
          <a:xfrm>
            <a:off x="6989233" y="739775"/>
            <a:ext cx="431800" cy="323850"/>
          </a:xfrm>
          <a:custGeom>
            <a:avLst/>
            <a:gdLst>
              <a:gd name="T0" fmla="*/ 84 w 84"/>
              <a:gd name="T1" fmla="*/ 43 h 84"/>
              <a:gd name="T2" fmla="*/ 82 w 84"/>
              <a:gd name="T3" fmla="*/ 38 h 84"/>
              <a:gd name="T4" fmla="*/ 82 w 84"/>
              <a:gd name="T5" fmla="*/ 34 h 84"/>
              <a:gd name="T6" fmla="*/ 81 w 84"/>
              <a:gd name="T7" fmla="*/ 29 h 84"/>
              <a:gd name="T8" fmla="*/ 74 w 84"/>
              <a:gd name="T9" fmla="*/ 28 h 84"/>
              <a:gd name="T10" fmla="*/ 78 w 84"/>
              <a:gd name="T11" fmla="*/ 20 h 84"/>
              <a:gd name="T12" fmla="*/ 69 w 84"/>
              <a:gd name="T13" fmla="*/ 19 h 84"/>
              <a:gd name="T14" fmla="*/ 71 w 84"/>
              <a:gd name="T15" fmla="*/ 12 h 84"/>
              <a:gd name="T16" fmla="*/ 66 w 84"/>
              <a:gd name="T17" fmla="*/ 9 h 84"/>
              <a:gd name="T18" fmla="*/ 63 w 84"/>
              <a:gd name="T19" fmla="*/ 7 h 84"/>
              <a:gd name="T20" fmla="*/ 59 w 84"/>
              <a:gd name="T21" fmla="*/ 4 h 84"/>
              <a:gd name="T22" fmla="*/ 53 w 84"/>
              <a:gd name="T23" fmla="*/ 9 h 84"/>
              <a:gd name="T24" fmla="*/ 50 w 84"/>
              <a:gd name="T25" fmla="*/ 1 h 84"/>
              <a:gd name="T26" fmla="*/ 46 w 84"/>
              <a:gd name="T27" fmla="*/ 7 h 84"/>
              <a:gd name="T28" fmla="*/ 40 w 84"/>
              <a:gd name="T29" fmla="*/ 0 h 84"/>
              <a:gd name="T30" fmla="*/ 36 w 84"/>
              <a:gd name="T31" fmla="*/ 8 h 84"/>
              <a:gd name="T32" fmla="*/ 31 w 84"/>
              <a:gd name="T33" fmla="*/ 2 h 84"/>
              <a:gd name="T34" fmla="*/ 26 w 84"/>
              <a:gd name="T35" fmla="*/ 5 h 84"/>
              <a:gd name="T36" fmla="*/ 23 w 84"/>
              <a:gd name="T37" fmla="*/ 7 h 84"/>
              <a:gd name="T38" fmla="*/ 17 w 84"/>
              <a:gd name="T39" fmla="*/ 9 h 84"/>
              <a:gd name="T40" fmla="*/ 19 w 84"/>
              <a:gd name="T41" fmla="*/ 16 h 84"/>
              <a:gd name="T42" fmla="*/ 10 w 84"/>
              <a:gd name="T43" fmla="*/ 15 h 84"/>
              <a:gd name="T44" fmla="*/ 12 w 84"/>
              <a:gd name="T45" fmla="*/ 24 h 84"/>
              <a:gd name="T46" fmla="*/ 5 w 84"/>
              <a:gd name="T47" fmla="*/ 24 h 84"/>
              <a:gd name="T48" fmla="*/ 4 w 84"/>
              <a:gd name="T49" fmla="*/ 29 h 84"/>
              <a:gd name="T50" fmla="*/ 3 w 84"/>
              <a:gd name="T51" fmla="*/ 33 h 84"/>
              <a:gd name="T52" fmla="*/ 1 w 84"/>
              <a:gd name="T53" fmla="*/ 38 h 84"/>
              <a:gd name="T54" fmla="*/ 7 w 84"/>
              <a:gd name="T55" fmla="*/ 42 h 84"/>
              <a:gd name="T56" fmla="*/ 1 w 84"/>
              <a:gd name="T57" fmla="*/ 48 h 84"/>
              <a:gd name="T58" fmla="*/ 9 w 84"/>
              <a:gd name="T59" fmla="*/ 52 h 84"/>
              <a:gd name="T60" fmla="*/ 4 w 84"/>
              <a:gd name="T61" fmla="*/ 58 h 84"/>
              <a:gd name="T62" fmla="*/ 7 w 84"/>
              <a:gd name="T63" fmla="*/ 62 h 84"/>
              <a:gd name="T64" fmla="*/ 9 w 84"/>
              <a:gd name="T65" fmla="*/ 65 h 84"/>
              <a:gd name="T66" fmla="*/ 11 w 84"/>
              <a:gd name="T67" fmla="*/ 70 h 84"/>
              <a:gd name="T68" fmla="*/ 19 w 84"/>
              <a:gd name="T69" fmla="*/ 68 h 84"/>
              <a:gd name="T70" fmla="*/ 19 w 84"/>
              <a:gd name="T71" fmla="*/ 77 h 84"/>
              <a:gd name="T72" fmla="*/ 27 w 84"/>
              <a:gd name="T73" fmla="*/ 73 h 84"/>
              <a:gd name="T74" fmla="*/ 28 w 84"/>
              <a:gd name="T75" fmla="*/ 81 h 84"/>
              <a:gd name="T76" fmla="*/ 34 w 84"/>
              <a:gd name="T77" fmla="*/ 76 h 84"/>
              <a:gd name="T78" fmla="*/ 36 w 84"/>
              <a:gd name="T79" fmla="*/ 83 h 84"/>
              <a:gd name="T80" fmla="*/ 42 w 84"/>
              <a:gd name="T81" fmla="*/ 82 h 84"/>
              <a:gd name="T82" fmla="*/ 46 w 84"/>
              <a:gd name="T83" fmla="*/ 82 h 84"/>
              <a:gd name="T84" fmla="*/ 51 w 84"/>
              <a:gd name="T85" fmla="*/ 83 h 84"/>
              <a:gd name="T86" fmla="*/ 53 w 84"/>
              <a:gd name="T87" fmla="*/ 75 h 84"/>
              <a:gd name="T88" fmla="*/ 61 w 84"/>
              <a:gd name="T89" fmla="*/ 80 h 84"/>
              <a:gd name="T90" fmla="*/ 62 w 84"/>
              <a:gd name="T91" fmla="*/ 71 h 84"/>
              <a:gd name="T92" fmla="*/ 69 w 84"/>
              <a:gd name="T93" fmla="*/ 74 h 84"/>
              <a:gd name="T94" fmla="*/ 72 w 84"/>
              <a:gd name="T95" fmla="*/ 69 h 84"/>
              <a:gd name="T96" fmla="*/ 74 w 84"/>
              <a:gd name="T97" fmla="*/ 66 h 84"/>
              <a:gd name="T98" fmla="*/ 78 w 84"/>
              <a:gd name="T99" fmla="*/ 62 h 84"/>
              <a:gd name="T100" fmla="*/ 74 w 84"/>
              <a:gd name="T101" fmla="*/ 56 h 84"/>
              <a:gd name="T102" fmla="*/ 82 w 84"/>
              <a:gd name="T103" fmla="*/ 53 h 84"/>
              <a:gd name="T104" fmla="*/ 77 w 84"/>
              <a:gd name="T105" fmla="*/ 47 h 84"/>
              <a:gd name="T106" fmla="*/ 35 w 84"/>
              <a:gd name="T107" fmla="*/ 40 h 84"/>
              <a:gd name="T108" fmla="*/ 15 w 84"/>
              <a:gd name="T109" fmla="*/ 34 h 84"/>
              <a:gd name="T110" fmla="*/ 19 w 84"/>
              <a:gd name="T111" fmla="*/ 44 h 84"/>
              <a:gd name="T112" fmla="*/ 21 w 84"/>
              <a:gd name="T113" fmla="*/ 51 h 84"/>
              <a:gd name="T114" fmla="*/ 35 w 84"/>
              <a:gd name="T115" fmla="*/ 69 h 84"/>
              <a:gd name="T116" fmla="*/ 64 w 84"/>
              <a:gd name="T117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" h="84">
                <a:moveTo>
                  <a:pt x="82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5"/>
                  <a:pt x="84" y="45"/>
                </a:cubicBezTo>
                <a:cubicBezTo>
                  <a:pt x="84" y="44"/>
                  <a:pt x="84" y="44"/>
                  <a:pt x="84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79" y="42"/>
                  <a:pt x="77" y="42"/>
                </a:cubicBezTo>
                <a:cubicBezTo>
                  <a:pt x="77" y="41"/>
                  <a:pt x="77" y="40"/>
                  <a:pt x="77" y="39"/>
                </a:cubicBezTo>
                <a:cubicBezTo>
                  <a:pt x="79" y="39"/>
                  <a:pt x="82" y="38"/>
                  <a:pt x="82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4"/>
                  <a:pt x="82" y="34"/>
                  <a:pt x="82" y="34"/>
                </a:cubicBezTo>
                <a:cubicBezTo>
                  <a:pt x="81" y="34"/>
                  <a:pt x="78" y="34"/>
                  <a:pt x="76" y="35"/>
                </a:cubicBezTo>
                <a:cubicBezTo>
                  <a:pt x="76" y="34"/>
                  <a:pt x="76" y="33"/>
                  <a:pt x="75" y="32"/>
                </a:cubicBezTo>
                <a:cubicBezTo>
                  <a:pt x="78" y="31"/>
                  <a:pt x="80" y="30"/>
                  <a:pt x="81" y="30"/>
                </a:cubicBezTo>
                <a:cubicBezTo>
                  <a:pt x="81" y="30"/>
                  <a:pt x="81" y="29"/>
                  <a:pt x="81" y="29"/>
                </a:cubicBezTo>
                <a:cubicBezTo>
                  <a:pt x="82" y="28"/>
                  <a:pt x="82" y="28"/>
                  <a:pt x="81" y="27"/>
                </a:cubicBezTo>
                <a:cubicBezTo>
                  <a:pt x="81" y="27"/>
                  <a:pt x="81" y="27"/>
                  <a:pt x="81" y="26"/>
                </a:cubicBezTo>
                <a:cubicBezTo>
                  <a:pt x="80" y="26"/>
                  <a:pt x="80" y="26"/>
                  <a:pt x="79" y="26"/>
                </a:cubicBezTo>
                <a:cubicBezTo>
                  <a:pt x="79" y="26"/>
                  <a:pt x="76" y="27"/>
                  <a:pt x="74" y="28"/>
                </a:cubicBezTo>
                <a:cubicBezTo>
                  <a:pt x="73" y="27"/>
                  <a:pt x="73" y="26"/>
                  <a:pt x="73" y="25"/>
                </a:cubicBezTo>
                <a:cubicBezTo>
                  <a:pt x="75" y="24"/>
                  <a:pt x="77" y="22"/>
                  <a:pt x="77" y="22"/>
                </a:cubicBezTo>
                <a:cubicBezTo>
                  <a:pt x="78" y="22"/>
                  <a:pt x="78" y="21"/>
                  <a:pt x="78" y="21"/>
                </a:cubicBezTo>
                <a:cubicBezTo>
                  <a:pt x="78" y="20"/>
                  <a:pt x="78" y="20"/>
                  <a:pt x="78" y="20"/>
                </a:cubicBezTo>
                <a:cubicBezTo>
                  <a:pt x="77" y="19"/>
                  <a:pt x="77" y="19"/>
                  <a:pt x="76" y="19"/>
                </a:cubicBezTo>
                <a:cubicBezTo>
                  <a:pt x="76" y="19"/>
                  <a:pt x="76" y="19"/>
                  <a:pt x="75" y="19"/>
                </a:cubicBezTo>
                <a:cubicBezTo>
                  <a:pt x="75" y="19"/>
                  <a:pt x="72" y="20"/>
                  <a:pt x="70" y="21"/>
                </a:cubicBezTo>
                <a:cubicBezTo>
                  <a:pt x="70" y="21"/>
                  <a:pt x="69" y="20"/>
                  <a:pt x="69" y="19"/>
                </a:cubicBezTo>
                <a:cubicBezTo>
                  <a:pt x="70" y="18"/>
                  <a:pt x="72" y="16"/>
                  <a:pt x="72" y="15"/>
                </a:cubicBezTo>
                <a:cubicBezTo>
                  <a:pt x="73" y="15"/>
                  <a:pt x="73" y="14"/>
                  <a:pt x="73" y="14"/>
                </a:cubicBezTo>
                <a:cubicBezTo>
                  <a:pt x="73" y="13"/>
                  <a:pt x="72" y="13"/>
                  <a:pt x="72" y="13"/>
                </a:cubicBezTo>
                <a:cubicBezTo>
                  <a:pt x="72" y="12"/>
                  <a:pt x="71" y="12"/>
                  <a:pt x="7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9" y="13"/>
                  <a:pt x="67" y="14"/>
                  <a:pt x="65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5" y="12"/>
                  <a:pt x="66" y="10"/>
                  <a:pt x="66" y="9"/>
                </a:cubicBezTo>
                <a:cubicBezTo>
                  <a:pt x="66" y="9"/>
                  <a:pt x="66" y="9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5" y="7"/>
                  <a:pt x="65" y="7"/>
                  <a:pt x="64" y="7"/>
                </a:cubicBezTo>
                <a:cubicBezTo>
                  <a:pt x="64" y="7"/>
                  <a:pt x="63" y="7"/>
                  <a:pt x="63" y="7"/>
                </a:cubicBezTo>
                <a:cubicBezTo>
                  <a:pt x="63" y="8"/>
                  <a:pt x="61" y="10"/>
                  <a:pt x="59" y="12"/>
                </a:cubicBezTo>
                <a:cubicBezTo>
                  <a:pt x="59" y="11"/>
                  <a:pt x="58" y="11"/>
                  <a:pt x="57" y="11"/>
                </a:cubicBezTo>
                <a:cubicBezTo>
                  <a:pt x="58" y="8"/>
                  <a:pt x="59" y="6"/>
                  <a:pt x="59" y="5"/>
                </a:cubicBezTo>
                <a:cubicBezTo>
                  <a:pt x="59" y="5"/>
                  <a:pt x="59" y="4"/>
                  <a:pt x="59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57" y="3"/>
                  <a:pt x="57" y="3"/>
                  <a:pt x="56" y="3"/>
                </a:cubicBezTo>
                <a:cubicBezTo>
                  <a:pt x="56" y="3"/>
                  <a:pt x="55" y="3"/>
                  <a:pt x="55" y="4"/>
                </a:cubicBezTo>
                <a:cubicBezTo>
                  <a:pt x="55" y="4"/>
                  <a:pt x="54" y="7"/>
                  <a:pt x="53" y="9"/>
                </a:cubicBezTo>
                <a:cubicBezTo>
                  <a:pt x="52" y="9"/>
                  <a:pt x="52" y="9"/>
                  <a:pt x="52" y="8"/>
                </a:cubicBezTo>
                <a:cubicBezTo>
                  <a:pt x="51" y="8"/>
                  <a:pt x="51" y="8"/>
                  <a:pt x="50" y="8"/>
                </a:cubicBezTo>
                <a:cubicBezTo>
                  <a:pt x="51" y="6"/>
                  <a:pt x="51" y="3"/>
                  <a:pt x="51" y="2"/>
                </a:cubicBezTo>
                <a:cubicBezTo>
                  <a:pt x="51" y="2"/>
                  <a:pt x="51" y="2"/>
                  <a:pt x="50" y="1"/>
                </a:cubicBezTo>
                <a:cubicBezTo>
                  <a:pt x="50" y="1"/>
                  <a:pt x="50" y="1"/>
                  <a:pt x="49" y="1"/>
                </a:cubicBezTo>
                <a:cubicBezTo>
                  <a:pt x="49" y="0"/>
                  <a:pt x="48" y="1"/>
                  <a:pt x="48" y="1"/>
                </a:cubicBezTo>
                <a:cubicBezTo>
                  <a:pt x="47" y="1"/>
                  <a:pt x="47" y="1"/>
                  <a:pt x="47" y="2"/>
                </a:cubicBezTo>
                <a:cubicBezTo>
                  <a:pt x="47" y="2"/>
                  <a:pt x="46" y="5"/>
                  <a:pt x="46" y="7"/>
                </a:cubicBezTo>
                <a:cubicBezTo>
                  <a:pt x="45" y="7"/>
                  <a:pt x="44" y="7"/>
                  <a:pt x="43" y="7"/>
                </a:cubicBezTo>
                <a:cubicBezTo>
                  <a:pt x="43" y="5"/>
                  <a:pt x="42" y="2"/>
                  <a:pt x="42" y="2"/>
                </a:cubicBezTo>
                <a:cubicBezTo>
                  <a:pt x="42" y="1"/>
                  <a:pt x="42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1"/>
                  <a:pt x="39" y="1"/>
                  <a:pt x="39" y="2"/>
                </a:cubicBezTo>
                <a:cubicBezTo>
                  <a:pt x="39" y="2"/>
                  <a:pt x="38" y="5"/>
                  <a:pt x="38" y="7"/>
                </a:cubicBezTo>
                <a:cubicBezTo>
                  <a:pt x="37" y="7"/>
                  <a:pt x="37" y="7"/>
                  <a:pt x="36" y="8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1"/>
                </a:cubicBezTo>
                <a:cubicBezTo>
                  <a:pt x="31" y="1"/>
                  <a:pt x="31" y="2"/>
                  <a:pt x="31" y="2"/>
                </a:cubicBezTo>
                <a:cubicBezTo>
                  <a:pt x="30" y="2"/>
                  <a:pt x="30" y="3"/>
                  <a:pt x="30" y="3"/>
                </a:cubicBezTo>
                <a:cubicBezTo>
                  <a:pt x="30" y="4"/>
                  <a:pt x="31" y="6"/>
                  <a:pt x="31" y="9"/>
                </a:cubicBezTo>
                <a:cubicBezTo>
                  <a:pt x="30" y="9"/>
                  <a:pt x="30" y="9"/>
                  <a:pt x="29" y="10"/>
                </a:cubicBezTo>
                <a:cubicBezTo>
                  <a:pt x="28" y="8"/>
                  <a:pt x="26" y="5"/>
                  <a:pt x="26" y="5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2" y="6"/>
                  <a:pt x="22" y="6"/>
                  <a:pt x="23" y="7"/>
                </a:cubicBezTo>
                <a:cubicBezTo>
                  <a:pt x="23" y="7"/>
                  <a:pt x="24" y="10"/>
                  <a:pt x="25" y="12"/>
                </a:cubicBezTo>
                <a:cubicBezTo>
                  <a:pt x="24" y="12"/>
                  <a:pt x="23" y="13"/>
                  <a:pt x="23" y="13"/>
                </a:cubicBezTo>
                <a:cubicBezTo>
                  <a:pt x="21" y="11"/>
                  <a:pt x="19" y="9"/>
                  <a:pt x="19" y="9"/>
                </a:cubicBezTo>
                <a:cubicBezTo>
                  <a:pt x="18" y="9"/>
                  <a:pt x="18" y="9"/>
                  <a:pt x="17" y="9"/>
                </a:cubicBezTo>
                <a:cubicBezTo>
                  <a:pt x="17" y="9"/>
                  <a:pt x="16" y="9"/>
                  <a:pt x="16" y="9"/>
                </a:cubicBezTo>
                <a:cubicBezTo>
                  <a:pt x="16" y="9"/>
                  <a:pt x="15" y="10"/>
                  <a:pt x="15" y="10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2"/>
                  <a:pt x="17" y="14"/>
                  <a:pt x="19" y="16"/>
                </a:cubicBezTo>
                <a:cubicBezTo>
                  <a:pt x="18" y="17"/>
                  <a:pt x="18" y="17"/>
                  <a:pt x="17" y="18"/>
                </a:cubicBezTo>
                <a:cubicBezTo>
                  <a:pt x="15" y="16"/>
                  <a:pt x="13" y="15"/>
                  <a:pt x="12" y="15"/>
                </a:cubicBezTo>
                <a:cubicBezTo>
                  <a:pt x="12" y="14"/>
                  <a:pt x="11" y="14"/>
                  <a:pt x="11" y="14"/>
                </a:cubicBezTo>
                <a:cubicBezTo>
                  <a:pt x="11" y="14"/>
                  <a:pt x="10" y="15"/>
                  <a:pt x="10" y="15"/>
                </a:cubicBezTo>
                <a:cubicBezTo>
                  <a:pt x="10" y="15"/>
                  <a:pt x="9" y="16"/>
                  <a:pt x="9" y="16"/>
                </a:cubicBezTo>
                <a:cubicBezTo>
                  <a:pt x="9" y="17"/>
                  <a:pt x="10" y="17"/>
                  <a:pt x="10" y="18"/>
                </a:cubicBezTo>
                <a:cubicBezTo>
                  <a:pt x="10" y="18"/>
                  <a:pt x="12" y="20"/>
                  <a:pt x="14" y="22"/>
                </a:cubicBezTo>
                <a:cubicBezTo>
                  <a:pt x="13" y="22"/>
                  <a:pt x="13" y="23"/>
                  <a:pt x="12" y="24"/>
                </a:cubicBezTo>
                <a:cubicBezTo>
                  <a:pt x="10" y="23"/>
                  <a:pt x="8" y="22"/>
                  <a:pt x="7" y="21"/>
                </a:cubicBezTo>
                <a:cubicBezTo>
                  <a:pt x="7" y="21"/>
                  <a:pt x="6" y="21"/>
                  <a:pt x="6" y="21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3"/>
                  <a:pt x="5" y="23"/>
                  <a:pt x="5" y="24"/>
                </a:cubicBezTo>
                <a:cubicBezTo>
                  <a:pt x="5" y="24"/>
                  <a:pt x="5" y="25"/>
                  <a:pt x="6" y="25"/>
                </a:cubicBezTo>
                <a:cubicBezTo>
                  <a:pt x="6" y="25"/>
                  <a:pt x="8" y="27"/>
                  <a:pt x="10" y="28"/>
                </a:cubicBezTo>
                <a:cubicBezTo>
                  <a:pt x="10" y="29"/>
                  <a:pt x="10" y="29"/>
                  <a:pt x="9" y="30"/>
                </a:cubicBezTo>
                <a:cubicBezTo>
                  <a:pt x="7" y="30"/>
                  <a:pt x="4" y="29"/>
                  <a:pt x="4" y="29"/>
                </a:cubicBezTo>
                <a:cubicBezTo>
                  <a:pt x="3" y="29"/>
                  <a:pt x="3" y="29"/>
                  <a:pt x="2" y="29"/>
                </a:cubicBezTo>
                <a:cubicBezTo>
                  <a:pt x="2" y="30"/>
                  <a:pt x="2" y="30"/>
                  <a:pt x="2" y="31"/>
                </a:cubicBezTo>
                <a:cubicBezTo>
                  <a:pt x="2" y="31"/>
                  <a:pt x="2" y="31"/>
                  <a:pt x="2" y="32"/>
                </a:cubicBezTo>
                <a:cubicBezTo>
                  <a:pt x="2" y="32"/>
                  <a:pt x="2" y="33"/>
                  <a:pt x="3" y="33"/>
                </a:cubicBezTo>
                <a:cubicBezTo>
                  <a:pt x="3" y="33"/>
                  <a:pt x="6" y="34"/>
                  <a:pt x="8" y="35"/>
                </a:cubicBezTo>
                <a:cubicBezTo>
                  <a:pt x="8" y="36"/>
                  <a:pt x="8" y="36"/>
                  <a:pt x="8" y="37"/>
                </a:cubicBezTo>
                <a:cubicBezTo>
                  <a:pt x="5" y="37"/>
                  <a:pt x="3" y="37"/>
                  <a:pt x="2" y="37"/>
                </a:cubicBezTo>
                <a:cubicBezTo>
                  <a:pt x="1" y="37"/>
                  <a:pt x="1" y="38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40"/>
                  <a:pt x="0" y="40"/>
                  <a:pt x="1" y="40"/>
                </a:cubicBezTo>
                <a:cubicBezTo>
                  <a:pt x="1" y="41"/>
                  <a:pt x="1" y="41"/>
                  <a:pt x="2" y="41"/>
                </a:cubicBezTo>
                <a:cubicBezTo>
                  <a:pt x="2" y="41"/>
                  <a:pt x="5" y="42"/>
                  <a:pt x="7" y="42"/>
                </a:cubicBezTo>
                <a:cubicBezTo>
                  <a:pt x="7" y="43"/>
                  <a:pt x="7" y="44"/>
                  <a:pt x="7" y="45"/>
                </a:cubicBezTo>
                <a:cubicBezTo>
                  <a:pt x="5" y="45"/>
                  <a:pt x="2" y="46"/>
                  <a:pt x="2" y="46"/>
                </a:cubicBezTo>
                <a:cubicBezTo>
                  <a:pt x="1" y="46"/>
                  <a:pt x="1" y="46"/>
                  <a:pt x="1" y="47"/>
                </a:cubicBezTo>
                <a:cubicBezTo>
                  <a:pt x="1" y="47"/>
                  <a:pt x="0" y="48"/>
                  <a:pt x="1" y="48"/>
                </a:cubicBezTo>
                <a:cubicBezTo>
                  <a:pt x="1" y="48"/>
                  <a:pt x="1" y="49"/>
                  <a:pt x="1" y="49"/>
                </a:cubicBezTo>
                <a:cubicBezTo>
                  <a:pt x="2" y="49"/>
                  <a:pt x="2" y="50"/>
                  <a:pt x="2" y="50"/>
                </a:cubicBezTo>
                <a:cubicBezTo>
                  <a:pt x="3" y="50"/>
                  <a:pt x="6" y="49"/>
                  <a:pt x="8" y="49"/>
                </a:cubicBezTo>
                <a:cubicBezTo>
                  <a:pt x="8" y="50"/>
                  <a:pt x="8" y="51"/>
                  <a:pt x="9" y="52"/>
                </a:cubicBezTo>
                <a:cubicBezTo>
                  <a:pt x="6" y="53"/>
                  <a:pt x="4" y="54"/>
                  <a:pt x="4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7"/>
                  <a:pt x="3" y="57"/>
                  <a:pt x="4" y="58"/>
                </a:cubicBezTo>
                <a:cubicBezTo>
                  <a:pt x="4" y="58"/>
                  <a:pt x="4" y="58"/>
                  <a:pt x="5" y="58"/>
                </a:cubicBezTo>
                <a:cubicBezTo>
                  <a:pt x="5" y="58"/>
                  <a:pt x="8" y="57"/>
                  <a:pt x="10" y="56"/>
                </a:cubicBezTo>
                <a:cubicBezTo>
                  <a:pt x="11" y="57"/>
                  <a:pt x="11" y="58"/>
                  <a:pt x="11" y="58"/>
                </a:cubicBezTo>
                <a:cubicBezTo>
                  <a:pt x="9" y="60"/>
                  <a:pt x="7" y="62"/>
                  <a:pt x="7" y="62"/>
                </a:cubicBezTo>
                <a:cubicBezTo>
                  <a:pt x="7" y="62"/>
                  <a:pt x="6" y="63"/>
                  <a:pt x="6" y="63"/>
                </a:cubicBezTo>
                <a:cubicBezTo>
                  <a:pt x="6" y="63"/>
                  <a:pt x="6" y="64"/>
                  <a:pt x="7" y="64"/>
                </a:cubicBezTo>
                <a:cubicBezTo>
                  <a:pt x="7" y="65"/>
                  <a:pt x="7" y="65"/>
                  <a:pt x="8" y="65"/>
                </a:cubicBezTo>
                <a:cubicBezTo>
                  <a:pt x="8" y="65"/>
                  <a:pt x="9" y="65"/>
                  <a:pt x="9" y="65"/>
                </a:cubicBezTo>
                <a:cubicBezTo>
                  <a:pt x="9" y="65"/>
                  <a:pt x="12" y="64"/>
                  <a:pt x="14" y="63"/>
                </a:cubicBezTo>
                <a:cubicBezTo>
                  <a:pt x="14" y="63"/>
                  <a:pt x="15" y="64"/>
                  <a:pt x="15" y="64"/>
                </a:cubicBezTo>
                <a:cubicBezTo>
                  <a:pt x="14" y="66"/>
                  <a:pt x="12" y="68"/>
                  <a:pt x="12" y="69"/>
                </a:cubicBezTo>
                <a:cubicBezTo>
                  <a:pt x="12" y="69"/>
                  <a:pt x="11" y="70"/>
                  <a:pt x="11" y="70"/>
                </a:cubicBezTo>
                <a:cubicBezTo>
                  <a:pt x="11" y="70"/>
                  <a:pt x="12" y="71"/>
                  <a:pt x="12" y="71"/>
                </a:cubicBezTo>
                <a:cubicBezTo>
                  <a:pt x="12" y="72"/>
                  <a:pt x="13" y="72"/>
                  <a:pt x="13" y="72"/>
                </a:cubicBezTo>
                <a:cubicBezTo>
                  <a:pt x="14" y="72"/>
                  <a:pt x="14" y="72"/>
                  <a:pt x="14" y="71"/>
                </a:cubicBezTo>
                <a:cubicBezTo>
                  <a:pt x="15" y="71"/>
                  <a:pt x="17" y="69"/>
                  <a:pt x="19" y="68"/>
                </a:cubicBezTo>
                <a:cubicBezTo>
                  <a:pt x="19" y="68"/>
                  <a:pt x="20" y="69"/>
                  <a:pt x="21" y="70"/>
                </a:cubicBezTo>
                <a:cubicBezTo>
                  <a:pt x="20" y="72"/>
                  <a:pt x="18" y="74"/>
                  <a:pt x="18" y="74"/>
                </a:cubicBezTo>
                <a:cubicBezTo>
                  <a:pt x="18" y="75"/>
                  <a:pt x="18" y="75"/>
                  <a:pt x="18" y="76"/>
                </a:cubicBezTo>
                <a:cubicBezTo>
                  <a:pt x="18" y="76"/>
                  <a:pt x="18" y="77"/>
                  <a:pt x="19" y="77"/>
                </a:cubicBezTo>
                <a:cubicBezTo>
                  <a:pt x="19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2" y="76"/>
                  <a:pt x="23" y="74"/>
                  <a:pt x="25" y="72"/>
                </a:cubicBezTo>
                <a:cubicBezTo>
                  <a:pt x="25" y="73"/>
                  <a:pt x="26" y="73"/>
                  <a:pt x="27" y="73"/>
                </a:cubicBezTo>
                <a:cubicBezTo>
                  <a:pt x="26" y="76"/>
                  <a:pt x="25" y="78"/>
                  <a:pt x="25" y="79"/>
                </a:cubicBezTo>
                <a:cubicBezTo>
                  <a:pt x="25" y="79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8" y="81"/>
                </a:cubicBezTo>
                <a:cubicBezTo>
                  <a:pt x="28" y="81"/>
                  <a:pt x="29" y="81"/>
                  <a:pt x="29" y="80"/>
                </a:cubicBezTo>
                <a:cubicBezTo>
                  <a:pt x="29" y="80"/>
                  <a:pt x="30" y="77"/>
                  <a:pt x="31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3" y="76"/>
                  <a:pt x="33" y="76"/>
                  <a:pt x="34" y="76"/>
                </a:cubicBezTo>
                <a:cubicBezTo>
                  <a:pt x="34" y="78"/>
                  <a:pt x="33" y="81"/>
                  <a:pt x="33" y="81"/>
                </a:cubicBezTo>
                <a:cubicBezTo>
                  <a:pt x="33" y="82"/>
                  <a:pt x="33" y="82"/>
                  <a:pt x="34" y="83"/>
                </a:cubicBezTo>
                <a:cubicBezTo>
                  <a:pt x="34" y="83"/>
                  <a:pt x="34" y="83"/>
                  <a:pt x="35" y="83"/>
                </a:cubicBezTo>
                <a:cubicBezTo>
                  <a:pt x="35" y="83"/>
                  <a:pt x="36" y="83"/>
                  <a:pt x="36" y="83"/>
                </a:cubicBezTo>
                <a:cubicBezTo>
                  <a:pt x="37" y="83"/>
                  <a:pt x="37" y="83"/>
                  <a:pt x="37" y="82"/>
                </a:cubicBezTo>
                <a:cubicBezTo>
                  <a:pt x="37" y="82"/>
                  <a:pt x="38" y="79"/>
                  <a:pt x="39" y="77"/>
                </a:cubicBezTo>
                <a:cubicBezTo>
                  <a:pt x="39" y="77"/>
                  <a:pt x="40" y="77"/>
                  <a:pt x="41" y="77"/>
                </a:cubicBezTo>
                <a:cubicBezTo>
                  <a:pt x="41" y="79"/>
                  <a:pt x="42" y="82"/>
                  <a:pt x="42" y="82"/>
                </a:cubicBezTo>
                <a:cubicBezTo>
                  <a:pt x="42" y="83"/>
                  <a:pt x="42" y="83"/>
                  <a:pt x="42" y="84"/>
                </a:cubicBezTo>
                <a:cubicBezTo>
                  <a:pt x="43" y="84"/>
                  <a:pt x="43" y="84"/>
                  <a:pt x="44" y="84"/>
                </a:cubicBezTo>
                <a:cubicBezTo>
                  <a:pt x="44" y="84"/>
                  <a:pt x="45" y="84"/>
                  <a:pt x="45" y="83"/>
                </a:cubicBezTo>
                <a:cubicBezTo>
                  <a:pt x="45" y="83"/>
                  <a:pt x="45" y="83"/>
                  <a:pt x="46" y="82"/>
                </a:cubicBezTo>
                <a:cubicBezTo>
                  <a:pt x="46" y="82"/>
                  <a:pt x="46" y="79"/>
                  <a:pt x="46" y="77"/>
                </a:cubicBezTo>
                <a:cubicBezTo>
                  <a:pt x="47" y="76"/>
                  <a:pt x="47" y="76"/>
                  <a:pt x="48" y="76"/>
                </a:cubicBezTo>
                <a:cubicBezTo>
                  <a:pt x="49" y="79"/>
                  <a:pt x="50" y="81"/>
                  <a:pt x="50" y="82"/>
                </a:cubicBezTo>
                <a:cubicBezTo>
                  <a:pt x="50" y="82"/>
                  <a:pt x="51" y="82"/>
                  <a:pt x="51" y="83"/>
                </a:cubicBezTo>
                <a:cubicBezTo>
                  <a:pt x="51" y="83"/>
                  <a:pt x="52" y="83"/>
                  <a:pt x="52" y="83"/>
                </a:cubicBezTo>
                <a:cubicBezTo>
                  <a:pt x="53" y="83"/>
                  <a:pt x="53" y="82"/>
                  <a:pt x="53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4" y="80"/>
                  <a:pt x="53" y="77"/>
                  <a:pt x="53" y="75"/>
                </a:cubicBezTo>
                <a:cubicBezTo>
                  <a:pt x="54" y="75"/>
                  <a:pt x="54" y="74"/>
                  <a:pt x="55" y="74"/>
                </a:cubicBezTo>
                <a:cubicBezTo>
                  <a:pt x="56" y="76"/>
                  <a:pt x="58" y="79"/>
                  <a:pt x="58" y="79"/>
                </a:cubicBezTo>
                <a:cubicBezTo>
                  <a:pt x="58" y="79"/>
                  <a:pt x="59" y="80"/>
                  <a:pt x="59" y="80"/>
                </a:cubicBezTo>
                <a:cubicBezTo>
                  <a:pt x="60" y="80"/>
                  <a:pt x="60" y="80"/>
                  <a:pt x="61" y="80"/>
                </a:cubicBezTo>
                <a:cubicBezTo>
                  <a:pt x="61" y="79"/>
                  <a:pt x="61" y="79"/>
                  <a:pt x="62" y="79"/>
                </a:cubicBezTo>
                <a:cubicBezTo>
                  <a:pt x="62" y="78"/>
                  <a:pt x="62" y="78"/>
                  <a:pt x="62" y="77"/>
                </a:cubicBezTo>
                <a:cubicBezTo>
                  <a:pt x="61" y="77"/>
                  <a:pt x="60" y="74"/>
                  <a:pt x="60" y="72"/>
                </a:cubicBezTo>
                <a:cubicBezTo>
                  <a:pt x="60" y="72"/>
                  <a:pt x="61" y="71"/>
                  <a:pt x="62" y="71"/>
                </a:cubicBezTo>
                <a:cubicBezTo>
                  <a:pt x="63" y="72"/>
                  <a:pt x="65" y="74"/>
                  <a:pt x="66" y="75"/>
                </a:cubicBezTo>
                <a:cubicBezTo>
                  <a:pt x="66" y="75"/>
                  <a:pt x="66" y="75"/>
                  <a:pt x="67" y="75"/>
                </a:cubicBezTo>
                <a:cubicBezTo>
                  <a:pt x="67" y="75"/>
                  <a:pt x="68" y="75"/>
                  <a:pt x="68" y="75"/>
                </a:cubicBezTo>
                <a:cubicBezTo>
                  <a:pt x="68" y="75"/>
                  <a:pt x="69" y="74"/>
                  <a:pt x="69" y="74"/>
                </a:cubicBezTo>
                <a:cubicBezTo>
                  <a:pt x="69" y="73"/>
                  <a:pt x="69" y="73"/>
                  <a:pt x="68" y="72"/>
                </a:cubicBezTo>
                <a:cubicBezTo>
                  <a:pt x="68" y="72"/>
                  <a:pt x="67" y="70"/>
                  <a:pt x="65" y="68"/>
                </a:cubicBezTo>
                <a:cubicBezTo>
                  <a:pt x="66" y="67"/>
                  <a:pt x="67" y="67"/>
                  <a:pt x="67" y="66"/>
                </a:cubicBezTo>
                <a:cubicBezTo>
                  <a:pt x="69" y="67"/>
                  <a:pt x="71" y="69"/>
                  <a:pt x="72" y="69"/>
                </a:cubicBezTo>
                <a:cubicBezTo>
                  <a:pt x="72" y="69"/>
                  <a:pt x="73" y="70"/>
                  <a:pt x="73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7"/>
                  <a:pt x="75" y="67"/>
                  <a:pt x="74" y="66"/>
                </a:cubicBezTo>
                <a:cubicBezTo>
                  <a:pt x="74" y="66"/>
                  <a:pt x="72" y="64"/>
                  <a:pt x="70" y="62"/>
                </a:cubicBezTo>
                <a:cubicBezTo>
                  <a:pt x="71" y="62"/>
                  <a:pt x="71" y="61"/>
                  <a:pt x="72" y="60"/>
                </a:cubicBezTo>
                <a:cubicBezTo>
                  <a:pt x="74" y="61"/>
                  <a:pt x="76" y="62"/>
                  <a:pt x="77" y="62"/>
                </a:cubicBezTo>
                <a:cubicBezTo>
                  <a:pt x="77" y="63"/>
                  <a:pt x="78" y="63"/>
                  <a:pt x="78" y="62"/>
                </a:cubicBezTo>
                <a:cubicBezTo>
                  <a:pt x="79" y="62"/>
                  <a:pt x="79" y="62"/>
                  <a:pt x="79" y="61"/>
                </a:cubicBezTo>
                <a:cubicBezTo>
                  <a:pt x="79" y="61"/>
                  <a:pt x="79" y="61"/>
                  <a:pt x="79" y="60"/>
                </a:cubicBezTo>
                <a:cubicBezTo>
                  <a:pt x="79" y="60"/>
                  <a:pt x="79" y="59"/>
                  <a:pt x="79" y="59"/>
                </a:cubicBezTo>
                <a:cubicBezTo>
                  <a:pt x="78" y="59"/>
                  <a:pt x="76" y="57"/>
                  <a:pt x="74" y="56"/>
                </a:cubicBezTo>
                <a:cubicBezTo>
                  <a:pt x="74" y="55"/>
                  <a:pt x="75" y="54"/>
                  <a:pt x="75" y="54"/>
                </a:cubicBezTo>
                <a:cubicBezTo>
                  <a:pt x="77" y="54"/>
                  <a:pt x="80" y="55"/>
                  <a:pt x="80" y="55"/>
                </a:cubicBezTo>
                <a:cubicBezTo>
                  <a:pt x="81" y="55"/>
                  <a:pt x="81" y="55"/>
                  <a:pt x="82" y="54"/>
                </a:cubicBezTo>
                <a:cubicBezTo>
                  <a:pt x="82" y="54"/>
                  <a:pt x="82" y="54"/>
                  <a:pt x="82" y="53"/>
                </a:cubicBezTo>
                <a:cubicBezTo>
                  <a:pt x="83" y="53"/>
                  <a:pt x="83" y="52"/>
                  <a:pt x="82" y="52"/>
                </a:cubicBezTo>
                <a:cubicBezTo>
                  <a:pt x="82" y="52"/>
                  <a:pt x="82" y="51"/>
                  <a:pt x="81" y="51"/>
                </a:cubicBezTo>
                <a:cubicBezTo>
                  <a:pt x="81" y="51"/>
                  <a:pt x="78" y="50"/>
                  <a:pt x="76" y="49"/>
                </a:cubicBezTo>
                <a:cubicBezTo>
                  <a:pt x="76" y="48"/>
                  <a:pt x="76" y="47"/>
                  <a:pt x="77" y="47"/>
                </a:cubicBezTo>
                <a:cubicBezTo>
                  <a:pt x="79" y="47"/>
                  <a:pt x="82" y="46"/>
                  <a:pt x="82" y="46"/>
                </a:cubicBezTo>
                <a:close/>
                <a:moveTo>
                  <a:pt x="49" y="44"/>
                </a:moveTo>
                <a:cubicBezTo>
                  <a:pt x="48" y="47"/>
                  <a:pt x="44" y="50"/>
                  <a:pt x="40" y="49"/>
                </a:cubicBezTo>
                <a:cubicBezTo>
                  <a:pt x="37" y="47"/>
                  <a:pt x="34" y="44"/>
                  <a:pt x="35" y="40"/>
                </a:cubicBezTo>
                <a:cubicBezTo>
                  <a:pt x="37" y="36"/>
                  <a:pt x="40" y="34"/>
                  <a:pt x="44" y="35"/>
                </a:cubicBezTo>
                <a:cubicBezTo>
                  <a:pt x="48" y="36"/>
                  <a:pt x="50" y="40"/>
                  <a:pt x="49" y="44"/>
                </a:cubicBezTo>
                <a:close/>
                <a:moveTo>
                  <a:pt x="15" y="45"/>
                </a:moveTo>
                <a:cubicBezTo>
                  <a:pt x="14" y="42"/>
                  <a:pt x="14" y="38"/>
                  <a:pt x="15" y="34"/>
                </a:cubicBezTo>
                <a:cubicBezTo>
                  <a:pt x="19" y="21"/>
                  <a:pt x="33" y="12"/>
                  <a:pt x="46" y="15"/>
                </a:cubicBezTo>
                <a:cubicBezTo>
                  <a:pt x="45" y="19"/>
                  <a:pt x="45" y="19"/>
                  <a:pt x="45" y="19"/>
                </a:cubicBezTo>
                <a:cubicBezTo>
                  <a:pt x="34" y="17"/>
                  <a:pt x="23" y="24"/>
                  <a:pt x="20" y="36"/>
                </a:cubicBezTo>
                <a:cubicBezTo>
                  <a:pt x="19" y="39"/>
                  <a:pt x="19" y="42"/>
                  <a:pt x="19" y="44"/>
                </a:cubicBezTo>
                <a:lnTo>
                  <a:pt x="15" y="45"/>
                </a:lnTo>
                <a:close/>
                <a:moveTo>
                  <a:pt x="35" y="69"/>
                </a:moveTo>
                <a:cubicBezTo>
                  <a:pt x="26" y="66"/>
                  <a:pt x="19" y="60"/>
                  <a:pt x="16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7"/>
                  <a:pt x="29" y="62"/>
                  <a:pt x="36" y="64"/>
                </a:cubicBezTo>
                <a:cubicBezTo>
                  <a:pt x="43" y="66"/>
                  <a:pt x="50" y="65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69"/>
                  <a:pt x="43" y="71"/>
                  <a:pt x="35" y="69"/>
                </a:cubicBezTo>
                <a:close/>
                <a:moveTo>
                  <a:pt x="69" y="49"/>
                </a:moveTo>
                <a:cubicBezTo>
                  <a:pt x="68" y="53"/>
                  <a:pt x="66" y="57"/>
                  <a:pt x="64" y="59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4"/>
                  <a:pt x="64" y="51"/>
                  <a:pt x="64" y="48"/>
                </a:cubicBezTo>
                <a:cubicBezTo>
                  <a:pt x="68" y="37"/>
                  <a:pt x="62" y="25"/>
                  <a:pt x="51" y="21"/>
                </a:cubicBezTo>
                <a:cubicBezTo>
                  <a:pt x="53" y="16"/>
                  <a:pt x="53" y="16"/>
                  <a:pt x="53" y="16"/>
                </a:cubicBezTo>
                <a:cubicBezTo>
                  <a:pt x="66" y="22"/>
                  <a:pt x="73" y="36"/>
                  <a:pt x="69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5659967" y="758825"/>
            <a:ext cx="575733" cy="385763"/>
          </a:xfrm>
          <a:custGeom>
            <a:avLst/>
            <a:gdLst>
              <a:gd name="T0" fmla="*/ 112 w 112"/>
              <a:gd name="T1" fmla="*/ 3 h 100"/>
              <a:gd name="T2" fmla="*/ 5 w 112"/>
              <a:gd name="T3" fmla="*/ 8 h 100"/>
              <a:gd name="T4" fmla="*/ 5 w 112"/>
              <a:gd name="T5" fmla="*/ 6 h 100"/>
              <a:gd name="T6" fmla="*/ 5 w 112"/>
              <a:gd name="T7" fmla="*/ 3 h 100"/>
              <a:gd name="T8" fmla="*/ 2 w 112"/>
              <a:gd name="T9" fmla="*/ 1 h 100"/>
              <a:gd name="T10" fmla="*/ 0 w 112"/>
              <a:gd name="T11" fmla="*/ 4 h 100"/>
              <a:gd name="T12" fmla="*/ 3 w 112"/>
              <a:gd name="T13" fmla="*/ 6 h 100"/>
              <a:gd name="T14" fmla="*/ 31 w 112"/>
              <a:gd name="T15" fmla="*/ 100 h 100"/>
              <a:gd name="T16" fmla="*/ 33 w 112"/>
              <a:gd name="T17" fmla="*/ 99 h 100"/>
              <a:gd name="T18" fmla="*/ 21 w 112"/>
              <a:gd name="T19" fmla="*/ 58 h 100"/>
              <a:gd name="T20" fmla="*/ 112 w 112"/>
              <a:gd name="T21" fmla="*/ 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100">
                <a:moveTo>
                  <a:pt x="112" y="3"/>
                </a:moveTo>
                <a:cubicBezTo>
                  <a:pt x="5" y="8"/>
                  <a:pt x="5" y="8"/>
                  <a:pt x="5" y="8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5" y="3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1" y="6"/>
                  <a:pt x="3" y="6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3" y="99"/>
                  <a:pt x="33" y="99"/>
                  <a:pt x="33" y="99"/>
                </a:cubicBezTo>
                <a:cubicBezTo>
                  <a:pt x="21" y="58"/>
                  <a:pt x="21" y="58"/>
                  <a:pt x="21" y="58"/>
                </a:cubicBezTo>
                <a:lnTo>
                  <a:pt x="112" y="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" name="Freeform 13"/>
          <p:cNvSpPr>
            <a:spLocks noEditPoints="1"/>
          </p:cNvSpPr>
          <p:nvPr userDrawn="1"/>
        </p:nvSpPr>
        <p:spPr bwMode="auto">
          <a:xfrm>
            <a:off x="3898900" y="1303338"/>
            <a:ext cx="391584" cy="247650"/>
          </a:xfrm>
          <a:custGeom>
            <a:avLst/>
            <a:gdLst>
              <a:gd name="T0" fmla="*/ 73 w 76"/>
              <a:gd name="T1" fmla="*/ 0 h 64"/>
              <a:gd name="T2" fmla="*/ 65 w 76"/>
              <a:gd name="T3" fmla="*/ 0 h 64"/>
              <a:gd name="T4" fmla="*/ 62 w 76"/>
              <a:gd name="T5" fmla="*/ 3 h 64"/>
              <a:gd name="T6" fmla="*/ 62 w 76"/>
              <a:gd name="T7" fmla="*/ 5 h 64"/>
              <a:gd name="T8" fmla="*/ 10 w 76"/>
              <a:gd name="T9" fmla="*/ 23 h 64"/>
              <a:gd name="T10" fmla="*/ 8 w 76"/>
              <a:gd name="T11" fmla="*/ 21 h 64"/>
              <a:gd name="T12" fmla="*/ 2 w 76"/>
              <a:gd name="T13" fmla="*/ 21 h 64"/>
              <a:gd name="T14" fmla="*/ 0 w 76"/>
              <a:gd name="T15" fmla="*/ 23 h 64"/>
              <a:gd name="T16" fmla="*/ 0 w 76"/>
              <a:gd name="T17" fmla="*/ 41 h 64"/>
              <a:gd name="T18" fmla="*/ 2 w 76"/>
              <a:gd name="T19" fmla="*/ 43 h 64"/>
              <a:gd name="T20" fmla="*/ 8 w 76"/>
              <a:gd name="T21" fmla="*/ 43 h 64"/>
              <a:gd name="T22" fmla="*/ 10 w 76"/>
              <a:gd name="T23" fmla="*/ 41 h 64"/>
              <a:gd name="T24" fmla="*/ 24 w 76"/>
              <a:gd name="T25" fmla="*/ 46 h 64"/>
              <a:gd name="T26" fmla="*/ 23 w 76"/>
              <a:gd name="T27" fmla="*/ 49 h 64"/>
              <a:gd name="T28" fmla="*/ 23 w 76"/>
              <a:gd name="T29" fmla="*/ 51 h 64"/>
              <a:gd name="T30" fmla="*/ 24 w 76"/>
              <a:gd name="T31" fmla="*/ 52 h 64"/>
              <a:gd name="T32" fmla="*/ 38 w 76"/>
              <a:gd name="T33" fmla="*/ 57 h 64"/>
              <a:gd name="T34" fmla="*/ 39 w 76"/>
              <a:gd name="T35" fmla="*/ 57 h 64"/>
              <a:gd name="T36" fmla="*/ 42 w 76"/>
              <a:gd name="T37" fmla="*/ 55 h 64"/>
              <a:gd name="T38" fmla="*/ 43 w 76"/>
              <a:gd name="T39" fmla="*/ 52 h 64"/>
              <a:gd name="T40" fmla="*/ 62 w 76"/>
              <a:gd name="T41" fmla="*/ 59 h 64"/>
              <a:gd name="T42" fmla="*/ 62 w 76"/>
              <a:gd name="T43" fmla="*/ 61 h 64"/>
              <a:gd name="T44" fmla="*/ 65 w 76"/>
              <a:gd name="T45" fmla="*/ 64 h 64"/>
              <a:gd name="T46" fmla="*/ 73 w 76"/>
              <a:gd name="T47" fmla="*/ 64 h 64"/>
              <a:gd name="T48" fmla="*/ 76 w 76"/>
              <a:gd name="T49" fmla="*/ 61 h 64"/>
              <a:gd name="T50" fmla="*/ 76 w 76"/>
              <a:gd name="T51" fmla="*/ 3 h 64"/>
              <a:gd name="T52" fmla="*/ 73 w 76"/>
              <a:gd name="T53" fmla="*/ 0 h 64"/>
              <a:gd name="T54" fmla="*/ 40 w 76"/>
              <a:gd name="T55" fmla="*/ 54 h 64"/>
              <a:gd name="T56" fmla="*/ 38 w 76"/>
              <a:gd name="T57" fmla="*/ 55 h 64"/>
              <a:gd name="T58" fmla="*/ 25 w 76"/>
              <a:gd name="T59" fmla="*/ 50 h 64"/>
              <a:gd name="T60" fmla="*/ 25 w 76"/>
              <a:gd name="T61" fmla="*/ 50 h 64"/>
              <a:gd name="T62" fmla="*/ 25 w 76"/>
              <a:gd name="T63" fmla="*/ 49 h 64"/>
              <a:gd name="T64" fmla="*/ 26 w 76"/>
              <a:gd name="T65" fmla="*/ 46 h 64"/>
              <a:gd name="T66" fmla="*/ 41 w 76"/>
              <a:gd name="T67" fmla="*/ 51 h 64"/>
              <a:gd name="T68" fmla="*/ 40 w 76"/>
              <a:gd name="T69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64">
                <a:moveTo>
                  <a:pt x="73" y="0"/>
                </a:move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62" y="5"/>
                  <a:pt x="62" y="5"/>
                  <a:pt x="62" y="5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9" y="21"/>
                  <a:pt x="8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3"/>
                  <a:pt x="10" y="42"/>
                  <a:pt x="10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2" y="50"/>
                  <a:pt x="23" y="51"/>
                </a:cubicBezTo>
                <a:cubicBezTo>
                  <a:pt x="23" y="52"/>
                  <a:pt x="24" y="52"/>
                  <a:pt x="24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9" y="57"/>
                </a:cubicBezTo>
                <a:cubicBezTo>
                  <a:pt x="40" y="57"/>
                  <a:pt x="41" y="56"/>
                  <a:pt x="42" y="55"/>
                </a:cubicBezTo>
                <a:cubicBezTo>
                  <a:pt x="43" y="52"/>
                  <a:pt x="43" y="52"/>
                  <a:pt x="43" y="52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3"/>
                  <a:pt x="64" y="64"/>
                  <a:pt x="65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6" y="63"/>
                  <a:pt x="76" y="61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lose/>
                <a:moveTo>
                  <a:pt x="40" y="54"/>
                </a:moveTo>
                <a:cubicBezTo>
                  <a:pt x="39" y="55"/>
                  <a:pt x="39" y="55"/>
                  <a:pt x="38" y="55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5" y="49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51"/>
                  <a:pt x="41" y="51"/>
                  <a:pt x="41" y="51"/>
                </a:cubicBezTo>
                <a:lnTo>
                  <a:pt x="40" y="5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599518" y="692150"/>
            <a:ext cx="884767" cy="371476"/>
            <a:chOff x="3449638" y="692150"/>
            <a:chExt cx="663575" cy="371476"/>
          </a:xfrm>
        </p:grpSpPr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3554413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514725" y="777875"/>
              <a:ext cx="158750" cy="50800"/>
            </a:xfrm>
            <a:custGeom>
              <a:avLst/>
              <a:gdLst>
                <a:gd name="T0" fmla="*/ 27 w 41"/>
                <a:gd name="T1" fmla="*/ 0 h 13"/>
                <a:gd name="T2" fmla="*/ 20 w 41"/>
                <a:gd name="T3" fmla="*/ 0 h 13"/>
                <a:gd name="T4" fmla="*/ 13 w 41"/>
                <a:gd name="T5" fmla="*/ 0 h 13"/>
                <a:gd name="T6" fmla="*/ 1 w 41"/>
                <a:gd name="T7" fmla="*/ 9 h 13"/>
                <a:gd name="T8" fmla="*/ 0 w 41"/>
                <a:gd name="T9" fmla="*/ 13 h 13"/>
                <a:gd name="T10" fmla="*/ 41 w 41"/>
                <a:gd name="T11" fmla="*/ 13 h 13"/>
                <a:gd name="T12" fmla="*/ 40 w 41"/>
                <a:gd name="T13" fmla="*/ 9 h 13"/>
                <a:gd name="T14" fmla="*/ 27 w 41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">
                  <a:moveTo>
                    <a:pt x="2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2" y="6"/>
                    <a:pt x="1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6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3681413" y="777875"/>
              <a:ext cx="180975" cy="50800"/>
            </a:xfrm>
            <a:custGeom>
              <a:avLst/>
              <a:gdLst>
                <a:gd name="T0" fmla="*/ 34 w 47"/>
                <a:gd name="T1" fmla="*/ 0 h 13"/>
                <a:gd name="T2" fmla="*/ 13 w 47"/>
                <a:gd name="T3" fmla="*/ 0 h 13"/>
                <a:gd name="T4" fmla="*/ 0 w 47"/>
                <a:gd name="T5" fmla="*/ 13 h 13"/>
                <a:gd name="T6" fmla="*/ 47 w 47"/>
                <a:gd name="T7" fmla="*/ 13 h 13"/>
                <a:gd name="T8" fmla="*/ 34 w 4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7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" name="Oval 17"/>
            <p:cNvSpPr>
              <a:spLocks noChangeArrowheads="1"/>
            </p:cNvSpPr>
            <p:nvPr userDrawn="1"/>
          </p:nvSpPr>
          <p:spPr bwMode="auto">
            <a:xfrm>
              <a:off x="3730625" y="692150"/>
              <a:ext cx="77788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70325" y="777875"/>
              <a:ext cx="177800" cy="50800"/>
            </a:xfrm>
            <a:custGeom>
              <a:avLst/>
              <a:gdLst>
                <a:gd name="T0" fmla="*/ 33 w 46"/>
                <a:gd name="T1" fmla="*/ 0 h 13"/>
                <a:gd name="T2" fmla="*/ 12 w 46"/>
                <a:gd name="T3" fmla="*/ 0 h 13"/>
                <a:gd name="T4" fmla="*/ 0 w 46"/>
                <a:gd name="T5" fmla="*/ 13 h 13"/>
                <a:gd name="T6" fmla="*/ 46 w 46"/>
                <a:gd name="T7" fmla="*/ 13 h 13"/>
                <a:gd name="T8" fmla="*/ 33 w 4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7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" name="Oval 19"/>
            <p:cNvSpPr>
              <a:spLocks noChangeArrowheads="1"/>
            </p:cNvSpPr>
            <p:nvPr userDrawn="1"/>
          </p:nvSpPr>
          <p:spPr bwMode="auto">
            <a:xfrm>
              <a:off x="3921125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449638" y="839788"/>
              <a:ext cx="663575" cy="223838"/>
            </a:xfrm>
            <a:custGeom>
              <a:avLst/>
              <a:gdLst>
                <a:gd name="T0" fmla="*/ 167 w 172"/>
                <a:gd name="T1" fmla="*/ 14 h 58"/>
                <a:gd name="T2" fmla="*/ 153 w 172"/>
                <a:gd name="T3" fmla="*/ 0 h 58"/>
                <a:gd name="T4" fmla="*/ 19 w 172"/>
                <a:gd name="T5" fmla="*/ 0 h 58"/>
                <a:gd name="T6" fmla="*/ 5 w 172"/>
                <a:gd name="T7" fmla="*/ 14 h 58"/>
                <a:gd name="T8" fmla="*/ 5 w 172"/>
                <a:gd name="T9" fmla="*/ 14 h 58"/>
                <a:gd name="T10" fmla="*/ 0 w 172"/>
                <a:gd name="T11" fmla="*/ 45 h 58"/>
                <a:gd name="T12" fmla="*/ 14 w 172"/>
                <a:gd name="T13" fmla="*/ 58 h 58"/>
                <a:gd name="T14" fmla="*/ 17 w 172"/>
                <a:gd name="T15" fmla="*/ 58 h 58"/>
                <a:gd name="T16" fmla="*/ 18 w 172"/>
                <a:gd name="T17" fmla="*/ 55 h 58"/>
                <a:gd name="T18" fmla="*/ 30 w 172"/>
                <a:gd name="T19" fmla="*/ 46 h 58"/>
                <a:gd name="T20" fmla="*/ 37 w 172"/>
                <a:gd name="T21" fmla="*/ 46 h 58"/>
                <a:gd name="T22" fmla="*/ 44 w 172"/>
                <a:gd name="T23" fmla="*/ 46 h 58"/>
                <a:gd name="T24" fmla="*/ 57 w 172"/>
                <a:gd name="T25" fmla="*/ 55 h 58"/>
                <a:gd name="T26" fmla="*/ 57 w 172"/>
                <a:gd name="T27" fmla="*/ 58 h 58"/>
                <a:gd name="T28" fmla="*/ 60 w 172"/>
                <a:gd name="T29" fmla="*/ 58 h 58"/>
                <a:gd name="T30" fmla="*/ 73 w 172"/>
                <a:gd name="T31" fmla="*/ 46 h 58"/>
                <a:gd name="T32" fmla="*/ 94 w 172"/>
                <a:gd name="T33" fmla="*/ 46 h 58"/>
                <a:gd name="T34" fmla="*/ 106 w 172"/>
                <a:gd name="T35" fmla="*/ 58 h 58"/>
                <a:gd name="T36" fmla="*/ 109 w 172"/>
                <a:gd name="T37" fmla="*/ 58 h 58"/>
                <a:gd name="T38" fmla="*/ 121 w 172"/>
                <a:gd name="T39" fmla="*/ 46 h 58"/>
                <a:gd name="T40" fmla="*/ 142 w 172"/>
                <a:gd name="T41" fmla="*/ 46 h 58"/>
                <a:gd name="T42" fmla="*/ 155 w 172"/>
                <a:gd name="T43" fmla="*/ 58 h 58"/>
                <a:gd name="T44" fmla="*/ 159 w 172"/>
                <a:gd name="T45" fmla="*/ 58 h 58"/>
                <a:gd name="T46" fmla="*/ 172 w 172"/>
                <a:gd name="T47" fmla="*/ 45 h 58"/>
                <a:gd name="T48" fmla="*/ 167 w 172"/>
                <a:gd name="T49" fmla="*/ 14 h 58"/>
                <a:gd name="T50" fmla="*/ 37 w 172"/>
                <a:gd name="T51" fmla="*/ 43 h 58"/>
                <a:gd name="T52" fmla="*/ 27 w 172"/>
                <a:gd name="T53" fmla="*/ 33 h 58"/>
                <a:gd name="T54" fmla="*/ 37 w 172"/>
                <a:gd name="T55" fmla="*/ 23 h 58"/>
                <a:gd name="T56" fmla="*/ 47 w 172"/>
                <a:gd name="T57" fmla="*/ 33 h 58"/>
                <a:gd name="T58" fmla="*/ 37 w 172"/>
                <a:gd name="T59" fmla="*/ 43 h 58"/>
                <a:gd name="T60" fmla="*/ 83 w 172"/>
                <a:gd name="T61" fmla="*/ 43 h 58"/>
                <a:gd name="T62" fmla="*/ 73 w 172"/>
                <a:gd name="T63" fmla="*/ 33 h 58"/>
                <a:gd name="T64" fmla="*/ 83 w 172"/>
                <a:gd name="T65" fmla="*/ 23 h 58"/>
                <a:gd name="T66" fmla="*/ 93 w 172"/>
                <a:gd name="T67" fmla="*/ 33 h 58"/>
                <a:gd name="T68" fmla="*/ 83 w 172"/>
                <a:gd name="T69" fmla="*/ 43 h 58"/>
                <a:gd name="T70" fmla="*/ 132 w 172"/>
                <a:gd name="T71" fmla="*/ 43 h 58"/>
                <a:gd name="T72" fmla="*/ 122 w 172"/>
                <a:gd name="T73" fmla="*/ 33 h 58"/>
                <a:gd name="T74" fmla="*/ 132 w 172"/>
                <a:gd name="T75" fmla="*/ 23 h 58"/>
                <a:gd name="T76" fmla="*/ 142 w 172"/>
                <a:gd name="T77" fmla="*/ 33 h 58"/>
                <a:gd name="T78" fmla="*/ 132 w 172"/>
                <a:gd name="T79" fmla="*/ 4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58">
                  <a:moveTo>
                    <a:pt x="167" y="14"/>
                  </a:moveTo>
                  <a:cubicBezTo>
                    <a:pt x="167" y="6"/>
                    <a:pt x="161" y="0"/>
                    <a:pt x="1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5" y="6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3" y="46"/>
                    <a:pt x="30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1" y="46"/>
                    <a:pt x="55" y="52"/>
                    <a:pt x="57" y="5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2"/>
                    <a:pt x="66" y="46"/>
                    <a:pt x="7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101" y="46"/>
                    <a:pt x="106" y="52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2"/>
                    <a:pt x="115" y="46"/>
                    <a:pt x="12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50" y="46"/>
                    <a:pt x="155" y="52"/>
                    <a:pt x="155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66" y="58"/>
                    <a:pt x="172" y="52"/>
                    <a:pt x="172" y="45"/>
                  </a:cubicBezTo>
                  <a:lnTo>
                    <a:pt x="167" y="14"/>
                  </a:lnTo>
                  <a:close/>
                  <a:moveTo>
                    <a:pt x="37" y="43"/>
                  </a:moveTo>
                  <a:cubicBezTo>
                    <a:pt x="32" y="43"/>
                    <a:pt x="27" y="39"/>
                    <a:pt x="27" y="33"/>
                  </a:cubicBezTo>
                  <a:cubicBezTo>
                    <a:pt x="27" y="28"/>
                    <a:pt x="32" y="23"/>
                    <a:pt x="37" y="23"/>
                  </a:cubicBezTo>
                  <a:cubicBezTo>
                    <a:pt x="43" y="23"/>
                    <a:pt x="47" y="28"/>
                    <a:pt x="47" y="33"/>
                  </a:cubicBezTo>
                  <a:cubicBezTo>
                    <a:pt x="47" y="39"/>
                    <a:pt x="43" y="43"/>
                    <a:pt x="37" y="43"/>
                  </a:cubicBezTo>
                  <a:close/>
                  <a:moveTo>
                    <a:pt x="83" y="43"/>
                  </a:moveTo>
                  <a:cubicBezTo>
                    <a:pt x="78" y="43"/>
                    <a:pt x="73" y="39"/>
                    <a:pt x="73" y="33"/>
                  </a:cubicBezTo>
                  <a:cubicBezTo>
                    <a:pt x="73" y="28"/>
                    <a:pt x="78" y="23"/>
                    <a:pt x="83" y="23"/>
                  </a:cubicBezTo>
                  <a:cubicBezTo>
                    <a:pt x="89" y="23"/>
                    <a:pt x="93" y="28"/>
                    <a:pt x="93" y="33"/>
                  </a:cubicBezTo>
                  <a:cubicBezTo>
                    <a:pt x="93" y="39"/>
                    <a:pt x="89" y="43"/>
                    <a:pt x="83" y="43"/>
                  </a:cubicBezTo>
                  <a:close/>
                  <a:moveTo>
                    <a:pt x="132" y="43"/>
                  </a:moveTo>
                  <a:cubicBezTo>
                    <a:pt x="126" y="43"/>
                    <a:pt x="122" y="39"/>
                    <a:pt x="122" y="33"/>
                  </a:cubicBezTo>
                  <a:cubicBezTo>
                    <a:pt x="122" y="28"/>
                    <a:pt x="126" y="23"/>
                    <a:pt x="132" y="23"/>
                  </a:cubicBezTo>
                  <a:cubicBezTo>
                    <a:pt x="137" y="23"/>
                    <a:pt x="142" y="28"/>
                    <a:pt x="142" y="33"/>
                  </a:cubicBezTo>
                  <a:cubicBezTo>
                    <a:pt x="142" y="39"/>
                    <a:pt x="137" y="43"/>
                    <a:pt x="132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32" name="Freeform 21"/>
          <p:cNvSpPr>
            <a:spLocks noEditPoints="1"/>
          </p:cNvSpPr>
          <p:nvPr userDrawn="1"/>
        </p:nvSpPr>
        <p:spPr bwMode="auto">
          <a:xfrm>
            <a:off x="7543801" y="2987675"/>
            <a:ext cx="469900" cy="312738"/>
          </a:xfrm>
          <a:custGeom>
            <a:avLst/>
            <a:gdLst>
              <a:gd name="T0" fmla="*/ 91 w 91"/>
              <a:gd name="T1" fmla="*/ 76 h 81"/>
              <a:gd name="T2" fmla="*/ 82 w 91"/>
              <a:gd name="T3" fmla="*/ 57 h 81"/>
              <a:gd name="T4" fmla="*/ 77 w 91"/>
              <a:gd name="T5" fmla="*/ 53 h 81"/>
              <a:gd name="T6" fmla="*/ 67 w 91"/>
              <a:gd name="T7" fmla="*/ 53 h 81"/>
              <a:gd name="T8" fmla="*/ 67 w 91"/>
              <a:gd name="T9" fmla="*/ 51 h 81"/>
              <a:gd name="T10" fmla="*/ 75 w 91"/>
              <a:gd name="T11" fmla="*/ 51 h 81"/>
              <a:gd name="T12" fmla="*/ 81 w 91"/>
              <a:gd name="T13" fmla="*/ 44 h 81"/>
              <a:gd name="T14" fmla="*/ 81 w 91"/>
              <a:gd name="T15" fmla="*/ 6 h 81"/>
              <a:gd name="T16" fmla="*/ 75 w 91"/>
              <a:gd name="T17" fmla="*/ 0 h 81"/>
              <a:gd name="T18" fmla="*/ 16 w 91"/>
              <a:gd name="T19" fmla="*/ 0 h 81"/>
              <a:gd name="T20" fmla="*/ 10 w 91"/>
              <a:gd name="T21" fmla="*/ 6 h 81"/>
              <a:gd name="T22" fmla="*/ 10 w 91"/>
              <a:gd name="T23" fmla="*/ 44 h 81"/>
              <a:gd name="T24" fmla="*/ 16 w 91"/>
              <a:gd name="T25" fmla="*/ 51 h 81"/>
              <a:gd name="T26" fmla="*/ 24 w 91"/>
              <a:gd name="T27" fmla="*/ 51 h 81"/>
              <a:gd name="T28" fmla="*/ 24 w 91"/>
              <a:gd name="T29" fmla="*/ 53 h 81"/>
              <a:gd name="T30" fmla="*/ 14 w 91"/>
              <a:gd name="T31" fmla="*/ 53 h 81"/>
              <a:gd name="T32" fmla="*/ 9 w 91"/>
              <a:gd name="T33" fmla="*/ 57 h 81"/>
              <a:gd name="T34" fmla="*/ 1 w 91"/>
              <a:gd name="T35" fmla="*/ 76 h 81"/>
              <a:gd name="T36" fmla="*/ 1 w 91"/>
              <a:gd name="T37" fmla="*/ 80 h 81"/>
              <a:gd name="T38" fmla="*/ 4 w 91"/>
              <a:gd name="T39" fmla="*/ 81 h 81"/>
              <a:gd name="T40" fmla="*/ 27 w 91"/>
              <a:gd name="T41" fmla="*/ 81 h 81"/>
              <a:gd name="T42" fmla="*/ 28 w 91"/>
              <a:gd name="T43" fmla="*/ 81 h 81"/>
              <a:gd name="T44" fmla="*/ 46 w 91"/>
              <a:gd name="T45" fmla="*/ 81 h 81"/>
              <a:gd name="T46" fmla="*/ 64 w 91"/>
              <a:gd name="T47" fmla="*/ 81 h 81"/>
              <a:gd name="T48" fmla="*/ 64 w 91"/>
              <a:gd name="T49" fmla="*/ 81 h 81"/>
              <a:gd name="T50" fmla="*/ 87 w 91"/>
              <a:gd name="T51" fmla="*/ 81 h 81"/>
              <a:gd name="T52" fmla="*/ 91 w 91"/>
              <a:gd name="T53" fmla="*/ 80 h 81"/>
              <a:gd name="T54" fmla="*/ 91 w 91"/>
              <a:gd name="T55" fmla="*/ 76 h 81"/>
              <a:gd name="T56" fmla="*/ 15 w 91"/>
              <a:gd name="T57" fmla="*/ 44 h 81"/>
              <a:gd name="T58" fmla="*/ 15 w 91"/>
              <a:gd name="T59" fmla="*/ 6 h 81"/>
              <a:gd name="T60" fmla="*/ 16 w 91"/>
              <a:gd name="T61" fmla="*/ 5 h 81"/>
              <a:gd name="T62" fmla="*/ 75 w 91"/>
              <a:gd name="T63" fmla="*/ 5 h 81"/>
              <a:gd name="T64" fmla="*/ 76 w 91"/>
              <a:gd name="T65" fmla="*/ 6 h 81"/>
              <a:gd name="T66" fmla="*/ 76 w 91"/>
              <a:gd name="T67" fmla="*/ 44 h 81"/>
              <a:gd name="T68" fmla="*/ 75 w 91"/>
              <a:gd name="T69" fmla="*/ 45 h 81"/>
              <a:gd name="T70" fmla="*/ 16 w 91"/>
              <a:gd name="T71" fmla="*/ 45 h 81"/>
              <a:gd name="T72" fmla="*/ 15 w 91"/>
              <a:gd name="T73" fmla="*/ 44 h 81"/>
              <a:gd name="T74" fmla="*/ 61 w 91"/>
              <a:gd name="T75" fmla="*/ 75 h 81"/>
              <a:gd name="T76" fmla="*/ 60 w 91"/>
              <a:gd name="T77" fmla="*/ 75 h 81"/>
              <a:gd name="T78" fmla="*/ 53 w 91"/>
              <a:gd name="T79" fmla="*/ 75 h 81"/>
              <a:gd name="T80" fmla="*/ 50 w 91"/>
              <a:gd name="T81" fmla="*/ 75 h 81"/>
              <a:gd name="T82" fmla="*/ 42 w 91"/>
              <a:gd name="T83" fmla="*/ 75 h 81"/>
              <a:gd name="T84" fmla="*/ 39 w 91"/>
              <a:gd name="T85" fmla="*/ 75 h 81"/>
              <a:gd name="T86" fmla="*/ 32 w 91"/>
              <a:gd name="T87" fmla="*/ 75 h 81"/>
              <a:gd name="T88" fmla="*/ 31 w 91"/>
              <a:gd name="T89" fmla="*/ 75 h 81"/>
              <a:gd name="T90" fmla="*/ 31 w 91"/>
              <a:gd name="T91" fmla="*/ 73 h 81"/>
              <a:gd name="T92" fmla="*/ 32 w 91"/>
              <a:gd name="T93" fmla="*/ 68 h 81"/>
              <a:gd name="T94" fmla="*/ 33 w 91"/>
              <a:gd name="T95" fmla="*/ 67 h 81"/>
              <a:gd name="T96" fmla="*/ 40 w 91"/>
              <a:gd name="T97" fmla="*/ 67 h 81"/>
              <a:gd name="T98" fmla="*/ 52 w 91"/>
              <a:gd name="T99" fmla="*/ 67 h 81"/>
              <a:gd name="T100" fmla="*/ 58 w 91"/>
              <a:gd name="T101" fmla="*/ 67 h 81"/>
              <a:gd name="T102" fmla="*/ 60 w 91"/>
              <a:gd name="T103" fmla="*/ 68 h 81"/>
              <a:gd name="T104" fmla="*/ 61 w 91"/>
              <a:gd name="T105" fmla="*/ 73 h 81"/>
              <a:gd name="T106" fmla="*/ 61 w 91"/>
              <a:gd name="T107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" h="81">
                <a:moveTo>
                  <a:pt x="91" y="76"/>
                </a:moveTo>
                <a:cubicBezTo>
                  <a:pt x="82" y="57"/>
                  <a:pt x="82" y="57"/>
                  <a:pt x="82" y="57"/>
                </a:cubicBezTo>
                <a:cubicBezTo>
                  <a:pt x="81" y="55"/>
                  <a:pt x="79" y="53"/>
                  <a:pt x="7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7" y="51"/>
                  <a:pt x="67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9" y="51"/>
                  <a:pt x="81" y="48"/>
                  <a:pt x="81" y="44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3"/>
                  <a:pt x="79" y="0"/>
                  <a:pt x="75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0" y="3"/>
                  <a:pt x="10" y="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8"/>
                  <a:pt x="13" y="51"/>
                  <a:pt x="16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3"/>
                  <a:pt x="24" y="53"/>
                  <a:pt x="2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10" y="55"/>
                  <a:pt x="9" y="57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7"/>
                  <a:pt x="0" y="78"/>
                  <a:pt x="1" y="80"/>
                </a:cubicBezTo>
                <a:cubicBezTo>
                  <a:pt x="1" y="81"/>
                  <a:pt x="3" y="81"/>
                  <a:pt x="4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7" y="81"/>
                  <a:pt x="28" y="81"/>
                  <a:pt x="28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7" y="81"/>
                  <a:pt x="87" y="81"/>
                  <a:pt x="87" y="81"/>
                </a:cubicBezTo>
                <a:cubicBezTo>
                  <a:pt x="89" y="81"/>
                  <a:pt x="90" y="81"/>
                  <a:pt x="91" y="80"/>
                </a:cubicBezTo>
                <a:cubicBezTo>
                  <a:pt x="91" y="78"/>
                  <a:pt x="91" y="77"/>
                  <a:pt x="91" y="76"/>
                </a:cubicBezTo>
                <a:close/>
                <a:moveTo>
                  <a:pt x="15" y="44"/>
                </a:move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6" y="5"/>
                  <a:pt x="1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6" y="5"/>
                  <a:pt x="76" y="6"/>
                  <a:pt x="76" y="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4"/>
                </a:cubicBezTo>
                <a:close/>
                <a:moveTo>
                  <a:pt x="61" y="75"/>
                </a:moveTo>
                <a:cubicBezTo>
                  <a:pt x="60" y="75"/>
                  <a:pt x="60" y="75"/>
                  <a:pt x="60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1" y="75"/>
                  <a:pt x="31" y="75"/>
                </a:cubicBezTo>
                <a:cubicBezTo>
                  <a:pt x="31" y="74"/>
                  <a:pt x="30" y="74"/>
                  <a:pt x="31" y="73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7"/>
                  <a:pt x="33" y="67"/>
                  <a:pt x="33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9" y="67"/>
                  <a:pt x="59" y="67"/>
                  <a:pt x="60" y="68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4"/>
                  <a:pt x="61" y="74"/>
                  <a:pt x="61" y="7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33" name="Freeform 22"/>
          <p:cNvSpPr>
            <a:spLocks noEditPoints="1"/>
          </p:cNvSpPr>
          <p:nvPr userDrawn="1"/>
        </p:nvSpPr>
        <p:spPr bwMode="auto">
          <a:xfrm>
            <a:off x="5731934" y="2392364"/>
            <a:ext cx="596900" cy="347663"/>
          </a:xfrm>
          <a:custGeom>
            <a:avLst/>
            <a:gdLst>
              <a:gd name="T0" fmla="*/ 0 w 116"/>
              <a:gd name="T1" fmla="*/ 82 h 90"/>
              <a:gd name="T2" fmla="*/ 1 w 116"/>
              <a:gd name="T3" fmla="*/ 86 h 90"/>
              <a:gd name="T4" fmla="*/ 7 w 116"/>
              <a:gd name="T5" fmla="*/ 90 h 90"/>
              <a:gd name="T6" fmla="*/ 58 w 116"/>
              <a:gd name="T7" fmla="*/ 90 h 90"/>
              <a:gd name="T8" fmla="*/ 110 w 116"/>
              <a:gd name="T9" fmla="*/ 90 h 90"/>
              <a:gd name="T10" fmla="*/ 116 w 116"/>
              <a:gd name="T11" fmla="*/ 86 h 90"/>
              <a:gd name="T12" fmla="*/ 116 w 116"/>
              <a:gd name="T13" fmla="*/ 82 h 90"/>
              <a:gd name="T14" fmla="*/ 116 w 116"/>
              <a:gd name="T15" fmla="*/ 6 h 90"/>
              <a:gd name="T16" fmla="*/ 116 w 116"/>
              <a:gd name="T17" fmla="*/ 6 h 90"/>
              <a:gd name="T18" fmla="*/ 116 w 116"/>
              <a:gd name="T19" fmla="*/ 4 h 90"/>
              <a:gd name="T20" fmla="*/ 109 w 116"/>
              <a:gd name="T21" fmla="*/ 0 h 90"/>
              <a:gd name="T22" fmla="*/ 58 w 116"/>
              <a:gd name="T23" fmla="*/ 0 h 90"/>
              <a:gd name="T24" fmla="*/ 7 w 116"/>
              <a:gd name="T25" fmla="*/ 0 h 90"/>
              <a:gd name="T26" fmla="*/ 1 w 116"/>
              <a:gd name="T27" fmla="*/ 4 h 90"/>
              <a:gd name="T28" fmla="*/ 1 w 116"/>
              <a:gd name="T29" fmla="*/ 4 h 90"/>
              <a:gd name="T30" fmla="*/ 0 w 116"/>
              <a:gd name="T31" fmla="*/ 6 h 90"/>
              <a:gd name="T32" fmla="*/ 0 w 116"/>
              <a:gd name="T33" fmla="*/ 82 h 90"/>
              <a:gd name="T34" fmla="*/ 7 w 116"/>
              <a:gd name="T35" fmla="*/ 15 h 90"/>
              <a:gd name="T36" fmla="*/ 28 w 116"/>
              <a:gd name="T37" fmla="*/ 33 h 90"/>
              <a:gd name="T38" fmla="*/ 43 w 116"/>
              <a:gd name="T39" fmla="*/ 45 h 90"/>
              <a:gd name="T40" fmla="*/ 28 w 116"/>
              <a:gd name="T41" fmla="*/ 57 h 90"/>
              <a:gd name="T42" fmla="*/ 7 w 116"/>
              <a:gd name="T43" fmla="*/ 75 h 90"/>
              <a:gd name="T44" fmla="*/ 7 w 116"/>
              <a:gd name="T45" fmla="*/ 15 h 90"/>
              <a:gd name="T46" fmla="*/ 7 w 116"/>
              <a:gd name="T47" fmla="*/ 84 h 90"/>
              <a:gd name="T48" fmla="*/ 7 w 116"/>
              <a:gd name="T49" fmla="*/ 84 h 90"/>
              <a:gd name="T50" fmla="*/ 7 w 116"/>
              <a:gd name="T51" fmla="*/ 84 h 90"/>
              <a:gd name="T52" fmla="*/ 32 w 116"/>
              <a:gd name="T53" fmla="*/ 62 h 90"/>
              <a:gd name="T54" fmla="*/ 49 w 116"/>
              <a:gd name="T55" fmla="*/ 49 h 90"/>
              <a:gd name="T56" fmla="*/ 58 w 116"/>
              <a:gd name="T57" fmla="*/ 52 h 90"/>
              <a:gd name="T58" fmla="*/ 68 w 116"/>
              <a:gd name="T59" fmla="*/ 49 h 90"/>
              <a:gd name="T60" fmla="*/ 84 w 116"/>
              <a:gd name="T61" fmla="*/ 62 h 90"/>
              <a:gd name="T62" fmla="*/ 109 w 116"/>
              <a:gd name="T63" fmla="*/ 84 h 90"/>
              <a:gd name="T64" fmla="*/ 109 w 116"/>
              <a:gd name="T65" fmla="*/ 84 h 90"/>
              <a:gd name="T66" fmla="*/ 109 w 116"/>
              <a:gd name="T67" fmla="*/ 84 h 90"/>
              <a:gd name="T68" fmla="*/ 58 w 116"/>
              <a:gd name="T69" fmla="*/ 84 h 90"/>
              <a:gd name="T70" fmla="*/ 7 w 116"/>
              <a:gd name="T71" fmla="*/ 84 h 90"/>
              <a:gd name="T72" fmla="*/ 109 w 116"/>
              <a:gd name="T73" fmla="*/ 75 h 90"/>
              <a:gd name="T74" fmla="*/ 88 w 116"/>
              <a:gd name="T75" fmla="*/ 57 h 90"/>
              <a:gd name="T76" fmla="*/ 73 w 116"/>
              <a:gd name="T77" fmla="*/ 45 h 90"/>
              <a:gd name="T78" fmla="*/ 88 w 116"/>
              <a:gd name="T79" fmla="*/ 33 h 90"/>
              <a:gd name="T80" fmla="*/ 109 w 116"/>
              <a:gd name="T81" fmla="*/ 15 h 90"/>
              <a:gd name="T82" fmla="*/ 109 w 116"/>
              <a:gd name="T83" fmla="*/ 75 h 90"/>
              <a:gd name="T84" fmla="*/ 58 w 116"/>
              <a:gd name="T85" fmla="*/ 6 h 90"/>
              <a:gd name="T86" fmla="*/ 109 w 116"/>
              <a:gd name="T87" fmla="*/ 6 h 90"/>
              <a:gd name="T88" fmla="*/ 109 w 116"/>
              <a:gd name="T89" fmla="*/ 6 h 90"/>
              <a:gd name="T90" fmla="*/ 84 w 116"/>
              <a:gd name="T91" fmla="*/ 28 h 90"/>
              <a:gd name="T92" fmla="*/ 67 w 116"/>
              <a:gd name="T93" fmla="*/ 41 h 90"/>
              <a:gd name="T94" fmla="*/ 58 w 116"/>
              <a:gd name="T95" fmla="*/ 45 h 90"/>
              <a:gd name="T96" fmla="*/ 49 w 116"/>
              <a:gd name="T97" fmla="*/ 41 h 90"/>
              <a:gd name="T98" fmla="*/ 33 w 116"/>
              <a:gd name="T99" fmla="*/ 28 h 90"/>
              <a:gd name="T100" fmla="*/ 7 w 116"/>
              <a:gd name="T101" fmla="*/ 6 h 90"/>
              <a:gd name="T102" fmla="*/ 58 w 116"/>
              <a:gd name="T103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" h="90">
                <a:moveTo>
                  <a:pt x="0" y="82"/>
                </a:moveTo>
                <a:cubicBezTo>
                  <a:pt x="0" y="84"/>
                  <a:pt x="0" y="85"/>
                  <a:pt x="1" y="86"/>
                </a:cubicBezTo>
                <a:cubicBezTo>
                  <a:pt x="2" y="89"/>
                  <a:pt x="4" y="90"/>
                  <a:pt x="7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2" y="90"/>
                  <a:pt x="115" y="89"/>
                  <a:pt x="116" y="86"/>
                </a:cubicBezTo>
                <a:cubicBezTo>
                  <a:pt x="116" y="85"/>
                  <a:pt x="116" y="83"/>
                  <a:pt x="116" y="82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5"/>
                  <a:pt x="116" y="5"/>
                  <a:pt x="116" y="4"/>
                </a:cubicBezTo>
                <a:cubicBezTo>
                  <a:pt x="115" y="2"/>
                  <a:pt x="112" y="0"/>
                  <a:pt x="10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5"/>
                  <a:pt x="0" y="6"/>
                  <a:pt x="0" y="6"/>
                </a:cubicBezTo>
                <a:lnTo>
                  <a:pt x="0" y="82"/>
                </a:lnTo>
                <a:close/>
                <a:moveTo>
                  <a:pt x="7" y="15"/>
                </a:moveTo>
                <a:cubicBezTo>
                  <a:pt x="28" y="33"/>
                  <a:pt x="28" y="33"/>
                  <a:pt x="28" y="33"/>
                </a:cubicBezTo>
                <a:cubicBezTo>
                  <a:pt x="43" y="45"/>
                  <a:pt x="43" y="45"/>
                  <a:pt x="43" y="45"/>
                </a:cubicBezTo>
                <a:cubicBezTo>
                  <a:pt x="28" y="57"/>
                  <a:pt x="28" y="57"/>
                  <a:pt x="28" y="57"/>
                </a:cubicBezTo>
                <a:cubicBezTo>
                  <a:pt x="7" y="75"/>
                  <a:pt x="7" y="75"/>
                  <a:pt x="7" y="75"/>
                </a:cubicBezTo>
                <a:lnTo>
                  <a:pt x="7" y="15"/>
                </a:lnTo>
                <a:close/>
                <a:moveTo>
                  <a:pt x="7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32" y="62"/>
                  <a:pt x="32" y="62"/>
                  <a:pt x="32" y="62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51"/>
                  <a:pt x="55" y="52"/>
                  <a:pt x="58" y="52"/>
                </a:cubicBezTo>
                <a:cubicBezTo>
                  <a:pt x="62" y="52"/>
                  <a:pt x="65" y="51"/>
                  <a:pt x="68" y="49"/>
                </a:cubicBezTo>
                <a:cubicBezTo>
                  <a:pt x="84" y="62"/>
                  <a:pt x="84" y="62"/>
                  <a:pt x="84" y="62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58" y="84"/>
                  <a:pt x="58" y="84"/>
                  <a:pt x="58" y="84"/>
                </a:cubicBezTo>
                <a:lnTo>
                  <a:pt x="7" y="84"/>
                </a:lnTo>
                <a:close/>
                <a:moveTo>
                  <a:pt x="109" y="75"/>
                </a:moveTo>
                <a:cubicBezTo>
                  <a:pt x="88" y="57"/>
                  <a:pt x="88" y="57"/>
                  <a:pt x="88" y="57"/>
                </a:cubicBezTo>
                <a:cubicBezTo>
                  <a:pt x="73" y="45"/>
                  <a:pt x="73" y="45"/>
                  <a:pt x="73" y="45"/>
                </a:cubicBezTo>
                <a:cubicBezTo>
                  <a:pt x="88" y="33"/>
                  <a:pt x="88" y="33"/>
                  <a:pt x="88" y="33"/>
                </a:cubicBezTo>
                <a:cubicBezTo>
                  <a:pt x="109" y="15"/>
                  <a:pt x="109" y="15"/>
                  <a:pt x="109" y="15"/>
                </a:cubicBezTo>
                <a:lnTo>
                  <a:pt x="109" y="75"/>
                </a:lnTo>
                <a:close/>
                <a:moveTo>
                  <a:pt x="58" y="6"/>
                </a:moveTo>
                <a:cubicBezTo>
                  <a:pt x="109" y="6"/>
                  <a:pt x="109" y="6"/>
                  <a:pt x="109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84" y="28"/>
                  <a:pt x="84" y="28"/>
                  <a:pt x="84" y="28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44"/>
                  <a:pt x="62" y="45"/>
                  <a:pt x="58" y="45"/>
                </a:cubicBezTo>
                <a:cubicBezTo>
                  <a:pt x="55" y="45"/>
                  <a:pt x="51" y="44"/>
                  <a:pt x="49" y="41"/>
                </a:cubicBezTo>
                <a:cubicBezTo>
                  <a:pt x="33" y="28"/>
                  <a:pt x="33" y="28"/>
                  <a:pt x="33" y="28"/>
                </a:cubicBezTo>
                <a:cubicBezTo>
                  <a:pt x="7" y="6"/>
                  <a:pt x="7" y="6"/>
                  <a:pt x="7" y="6"/>
                </a:cubicBezTo>
                <a:lnTo>
                  <a:pt x="58" y="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8085667" y="1249364"/>
            <a:ext cx="514351" cy="382587"/>
            <a:chOff x="6064250" y="1249363"/>
            <a:chExt cx="385763" cy="382587"/>
          </a:xfrm>
        </p:grpSpPr>
        <p:sp>
          <p:nvSpPr>
            <p:cNvPr id="35" name="Freeform 23"/>
            <p:cNvSpPr>
              <a:spLocks/>
            </p:cNvSpPr>
            <p:nvPr userDrawn="1"/>
          </p:nvSpPr>
          <p:spPr bwMode="auto">
            <a:xfrm>
              <a:off x="6188075" y="1249363"/>
              <a:ext cx="261938" cy="258763"/>
            </a:xfrm>
            <a:custGeom>
              <a:avLst/>
              <a:gdLst>
                <a:gd name="T0" fmla="*/ 5 w 68"/>
                <a:gd name="T1" fmla="*/ 0 h 67"/>
                <a:gd name="T2" fmla="*/ 0 w 68"/>
                <a:gd name="T3" fmla="*/ 5 h 67"/>
                <a:gd name="T4" fmla="*/ 5 w 68"/>
                <a:gd name="T5" fmla="*/ 11 h 67"/>
                <a:gd name="T6" fmla="*/ 56 w 68"/>
                <a:gd name="T7" fmla="*/ 62 h 67"/>
                <a:gd name="T8" fmla="*/ 62 w 68"/>
                <a:gd name="T9" fmla="*/ 67 h 67"/>
                <a:gd name="T10" fmla="*/ 68 w 68"/>
                <a:gd name="T11" fmla="*/ 62 h 67"/>
                <a:gd name="T12" fmla="*/ 5 w 6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3" y="11"/>
                    <a:pt x="56" y="34"/>
                    <a:pt x="56" y="62"/>
                  </a:cubicBezTo>
                  <a:cubicBezTo>
                    <a:pt x="56" y="65"/>
                    <a:pt x="59" y="67"/>
                    <a:pt x="62" y="67"/>
                  </a:cubicBezTo>
                  <a:cubicBezTo>
                    <a:pt x="65" y="67"/>
                    <a:pt x="68" y="65"/>
                    <a:pt x="68" y="62"/>
                  </a:cubicBezTo>
                  <a:cubicBezTo>
                    <a:pt x="68" y="28"/>
                    <a:pt x="40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6" name="Freeform 24"/>
            <p:cNvSpPr>
              <a:spLocks/>
            </p:cNvSpPr>
            <p:nvPr userDrawn="1"/>
          </p:nvSpPr>
          <p:spPr bwMode="auto">
            <a:xfrm>
              <a:off x="6188075" y="1330325"/>
              <a:ext cx="176213" cy="177800"/>
            </a:xfrm>
            <a:custGeom>
              <a:avLst/>
              <a:gdLst>
                <a:gd name="T0" fmla="*/ 5 w 46"/>
                <a:gd name="T1" fmla="*/ 0 h 46"/>
                <a:gd name="T2" fmla="*/ 0 w 46"/>
                <a:gd name="T3" fmla="*/ 5 h 46"/>
                <a:gd name="T4" fmla="*/ 5 w 46"/>
                <a:gd name="T5" fmla="*/ 10 h 46"/>
                <a:gd name="T6" fmla="*/ 35 w 46"/>
                <a:gd name="T7" fmla="*/ 41 h 46"/>
                <a:gd name="T8" fmla="*/ 40 w 46"/>
                <a:gd name="T9" fmla="*/ 46 h 46"/>
                <a:gd name="T10" fmla="*/ 46 w 46"/>
                <a:gd name="T11" fmla="*/ 41 h 46"/>
                <a:gd name="T12" fmla="*/ 5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1" y="10"/>
                    <a:pt x="35" y="24"/>
                    <a:pt x="35" y="41"/>
                  </a:cubicBezTo>
                  <a:cubicBezTo>
                    <a:pt x="35" y="44"/>
                    <a:pt x="37" y="46"/>
                    <a:pt x="40" y="46"/>
                  </a:cubicBezTo>
                  <a:cubicBezTo>
                    <a:pt x="43" y="46"/>
                    <a:pt x="46" y="44"/>
                    <a:pt x="46" y="41"/>
                  </a:cubicBezTo>
                  <a:cubicBezTo>
                    <a:pt x="46" y="18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auto">
            <a:xfrm>
              <a:off x="6064250" y="1381125"/>
              <a:ext cx="250825" cy="250825"/>
            </a:xfrm>
            <a:custGeom>
              <a:avLst/>
              <a:gdLst>
                <a:gd name="T0" fmla="*/ 24 w 65"/>
                <a:gd name="T1" fmla="*/ 1 h 65"/>
                <a:gd name="T2" fmla="*/ 20 w 65"/>
                <a:gd name="T3" fmla="*/ 0 h 65"/>
                <a:gd name="T4" fmla="*/ 18 w 65"/>
                <a:gd name="T5" fmla="*/ 1 h 65"/>
                <a:gd name="T6" fmla="*/ 17 w 65"/>
                <a:gd name="T7" fmla="*/ 3 h 65"/>
                <a:gd name="T8" fmla="*/ 13 w 65"/>
                <a:gd name="T9" fmla="*/ 29 h 65"/>
                <a:gd name="T10" fmla="*/ 1 w 65"/>
                <a:gd name="T11" fmla="*/ 42 h 65"/>
                <a:gd name="T12" fmla="*/ 1 w 65"/>
                <a:gd name="T13" fmla="*/ 46 h 65"/>
                <a:gd name="T14" fmla="*/ 20 w 65"/>
                <a:gd name="T15" fmla="*/ 64 h 65"/>
                <a:gd name="T16" fmla="*/ 23 w 65"/>
                <a:gd name="T17" fmla="*/ 64 h 65"/>
                <a:gd name="T18" fmla="*/ 36 w 65"/>
                <a:gd name="T19" fmla="*/ 52 h 65"/>
                <a:gd name="T20" fmla="*/ 62 w 65"/>
                <a:gd name="T21" fmla="*/ 48 h 65"/>
                <a:gd name="T22" fmla="*/ 65 w 65"/>
                <a:gd name="T23" fmla="*/ 45 h 65"/>
                <a:gd name="T24" fmla="*/ 64 w 65"/>
                <a:gd name="T25" fmla="*/ 41 h 65"/>
                <a:gd name="T26" fmla="*/ 24 w 65"/>
                <a:gd name="T2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24" y="1"/>
                  </a:moveTo>
                  <a:cubicBezTo>
                    <a:pt x="23" y="0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2" y="65"/>
                    <a:pt x="23" y="6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4" y="48"/>
                    <a:pt x="65" y="46"/>
                    <a:pt x="65" y="45"/>
                  </a:cubicBezTo>
                  <a:cubicBezTo>
                    <a:pt x="65" y="43"/>
                    <a:pt x="65" y="42"/>
                    <a:pt x="64" y="4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38" name="Freeform 26"/>
          <p:cNvSpPr>
            <a:spLocks/>
          </p:cNvSpPr>
          <p:nvPr userDrawn="1"/>
        </p:nvSpPr>
        <p:spPr bwMode="auto">
          <a:xfrm>
            <a:off x="5710767" y="1782763"/>
            <a:ext cx="474133" cy="409575"/>
          </a:xfrm>
          <a:custGeom>
            <a:avLst/>
            <a:gdLst>
              <a:gd name="T0" fmla="*/ 90 w 92"/>
              <a:gd name="T1" fmla="*/ 49 h 106"/>
              <a:gd name="T2" fmla="*/ 6 w 92"/>
              <a:gd name="T3" fmla="*/ 1 h 106"/>
              <a:gd name="T4" fmla="*/ 2 w 92"/>
              <a:gd name="T5" fmla="*/ 1 h 106"/>
              <a:gd name="T6" fmla="*/ 0 w 92"/>
              <a:gd name="T7" fmla="*/ 4 h 106"/>
              <a:gd name="T8" fmla="*/ 0 w 92"/>
              <a:gd name="T9" fmla="*/ 102 h 106"/>
              <a:gd name="T10" fmla="*/ 2 w 92"/>
              <a:gd name="T11" fmla="*/ 105 h 106"/>
              <a:gd name="T12" fmla="*/ 4 w 92"/>
              <a:gd name="T13" fmla="*/ 106 h 106"/>
              <a:gd name="T14" fmla="*/ 6 w 92"/>
              <a:gd name="T15" fmla="*/ 105 h 106"/>
              <a:gd name="T16" fmla="*/ 90 w 92"/>
              <a:gd name="T17" fmla="*/ 56 h 106"/>
              <a:gd name="T18" fmla="*/ 92 w 92"/>
              <a:gd name="T19" fmla="*/ 53 h 106"/>
              <a:gd name="T20" fmla="*/ 90 w 92"/>
              <a:gd name="T21" fmla="*/ 4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106">
                <a:moveTo>
                  <a:pt x="90" y="49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0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" y="106"/>
                  <a:pt x="5" y="106"/>
                  <a:pt x="6" y="105"/>
                </a:cubicBezTo>
                <a:cubicBezTo>
                  <a:pt x="90" y="56"/>
                  <a:pt x="90" y="56"/>
                  <a:pt x="90" y="56"/>
                </a:cubicBezTo>
                <a:cubicBezTo>
                  <a:pt x="92" y="56"/>
                  <a:pt x="92" y="54"/>
                  <a:pt x="92" y="53"/>
                </a:cubicBezTo>
                <a:cubicBezTo>
                  <a:pt x="92" y="51"/>
                  <a:pt x="92" y="50"/>
                  <a:pt x="90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8151285" y="3044825"/>
            <a:ext cx="613833" cy="158750"/>
            <a:chOff x="6113463" y="3044825"/>
            <a:chExt cx="460375" cy="158750"/>
          </a:xfrm>
        </p:grpSpPr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6242050" y="3103563"/>
              <a:ext cx="204788" cy="42863"/>
            </a:xfrm>
            <a:custGeom>
              <a:avLst/>
              <a:gdLst>
                <a:gd name="T0" fmla="*/ 6 w 53"/>
                <a:gd name="T1" fmla="*/ 11 h 11"/>
                <a:gd name="T2" fmla="*/ 47 w 53"/>
                <a:gd name="T3" fmla="*/ 11 h 11"/>
                <a:gd name="T4" fmla="*/ 53 w 53"/>
                <a:gd name="T5" fmla="*/ 6 h 11"/>
                <a:gd name="T6" fmla="*/ 47 w 53"/>
                <a:gd name="T7" fmla="*/ 0 h 11"/>
                <a:gd name="T8" fmla="*/ 6 w 53"/>
                <a:gd name="T9" fmla="*/ 0 h 11"/>
                <a:gd name="T10" fmla="*/ 0 w 53"/>
                <a:gd name="T11" fmla="*/ 6 h 11"/>
                <a:gd name="T12" fmla="*/ 6 w 5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1">
                  <a:moveTo>
                    <a:pt x="6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3" y="8"/>
                    <a:pt x="53" y="6"/>
                  </a:cubicBezTo>
                  <a:cubicBezTo>
                    <a:pt x="53" y="3"/>
                    <a:pt x="50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6113463" y="3044825"/>
              <a:ext cx="209550" cy="158750"/>
            </a:xfrm>
            <a:custGeom>
              <a:avLst/>
              <a:gdLst>
                <a:gd name="T0" fmla="*/ 54 w 54"/>
                <a:gd name="T1" fmla="*/ 29 h 41"/>
                <a:gd name="T2" fmla="*/ 44 w 54"/>
                <a:gd name="T3" fmla="*/ 29 h 41"/>
                <a:gd name="T4" fmla="*/ 40 w 54"/>
                <a:gd name="T5" fmla="*/ 31 h 41"/>
                <a:gd name="T6" fmla="*/ 13 w 54"/>
                <a:gd name="T7" fmla="*/ 31 h 41"/>
                <a:gd name="T8" fmla="*/ 9 w 54"/>
                <a:gd name="T9" fmla="*/ 27 h 41"/>
                <a:gd name="T10" fmla="*/ 9 w 54"/>
                <a:gd name="T11" fmla="*/ 14 h 41"/>
                <a:gd name="T12" fmla="*/ 13 w 54"/>
                <a:gd name="T13" fmla="*/ 10 h 41"/>
                <a:gd name="T14" fmla="*/ 40 w 54"/>
                <a:gd name="T15" fmla="*/ 10 h 41"/>
                <a:gd name="T16" fmla="*/ 44 w 54"/>
                <a:gd name="T17" fmla="*/ 12 h 41"/>
                <a:gd name="T18" fmla="*/ 54 w 54"/>
                <a:gd name="T19" fmla="*/ 12 h 41"/>
                <a:gd name="T20" fmla="*/ 40 w 54"/>
                <a:gd name="T21" fmla="*/ 0 h 41"/>
                <a:gd name="T22" fmla="*/ 13 w 54"/>
                <a:gd name="T23" fmla="*/ 0 h 41"/>
                <a:gd name="T24" fmla="*/ 0 w 54"/>
                <a:gd name="T25" fmla="*/ 14 h 41"/>
                <a:gd name="T26" fmla="*/ 0 w 54"/>
                <a:gd name="T27" fmla="*/ 27 h 41"/>
                <a:gd name="T28" fmla="*/ 13 w 54"/>
                <a:gd name="T29" fmla="*/ 41 h 41"/>
                <a:gd name="T30" fmla="*/ 40 w 54"/>
                <a:gd name="T31" fmla="*/ 41 h 41"/>
                <a:gd name="T32" fmla="*/ 54 w 54"/>
                <a:gd name="T3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2" y="31"/>
                    <a:pt x="40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9" y="29"/>
                    <a:pt x="9" y="2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2" y="10"/>
                    <a:pt x="43" y="11"/>
                    <a:pt x="4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6" y="41"/>
                    <a:pt x="1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3" y="35"/>
                    <a:pt x="54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364288" y="3044825"/>
              <a:ext cx="209550" cy="158750"/>
            </a:xfrm>
            <a:custGeom>
              <a:avLst/>
              <a:gdLst>
                <a:gd name="T0" fmla="*/ 54 w 54"/>
                <a:gd name="T1" fmla="*/ 27 h 41"/>
                <a:gd name="T2" fmla="*/ 54 w 54"/>
                <a:gd name="T3" fmla="*/ 14 h 41"/>
                <a:gd name="T4" fmla="*/ 41 w 54"/>
                <a:gd name="T5" fmla="*/ 0 h 41"/>
                <a:gd name="T6" fmla="*/ 14 w 54"/>
                <a:gd name="T7" fmla="*/ 0 h 41"/>
                <a:gd name="T8" fmla="*/ 0 w 54"/>
                <a:gd name="T9" fmla="*/ 12 h 41"/>
                <a:gd name="T10" fmla="*/ 10 w 54"/>
                <a:gd name="T11" fmla="*/ 12 h 41"/>
                <a:gd name="T12" fmla="*/ 14 w 54"/>
                <a:gd name="T13" fmla="*/ 10 h 41"/>
                <a:gd name="T14" fmla="*/ 41 w 54"/>
                <a:gd name="T15" fmla="*/ 10 h 41"/>
                <a:gd name="T16" fmla="*/ 45 w 54"/>
                <a:gd name="T17" fmla="*/ 14 h 41"/>
                <a:gd name="T18" fmla="*/ 45 w 54"/>
                <a:gd name="T19" fmla="*/ 27 h 41"/>
                <a:gd name="T20" fmla="*/ 41 w 54"/>
                <a:gd name="T21" fmla="*/ 31 h 41"/>
                <a:gd name="T22" fmla="*/ 14 w 54"/>
                <a:gd name="T23" fmla="*/ 31 h 41"/>
                <a:gd name="T24" fmla="*/ 10 w 54"/>
                <a:gd name="T25" fmla="*/ 29 h 41"/>
                <a:gd name="T26" fmla="*/ 0 w 54"/>
                <a:gd name="T27" fmla="*/ 29 h 41"/>
                <a:gd name="T28" fmla="*/ 14 w 54"/>
                <a:gd name="T29" fmla="*/ 41 h 41"/>
                <a:gd name="T30" fmla="*/ 41 w 54"/>
                <a:gd name="T31" fmla="*/ 41 h 41"/>
                <a:gd name="T32" fmla="*/ 54 w 54"/>
                <a:gd name="T3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7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48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6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2" y="10"/>
                    <a:pt x="14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3" y="31"/>
                    <a:pt x="4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1"/>
                    <a:pt x="11" y="30"/>
                    <a:pt x="1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7" y="41"/>
                    <a:pt x="1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1"/>
                    <a:pt x="54" y="34"/>
                    <a:pt x="54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6426201" y="1831976"/>
            <a:ext cx="582084" cy="441325"/>
            <a:chOff x="4819650" y="1831975"/>
            <a:chExt cx="436563" cy="441325"/>
          </a:xfrm>
        </p:grpSpPr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4819650" y="1831975"/>
              <a:ext cx="436563" cy="441325"/>
            </a:xfrm>
            <a:custGeom>
              <a:avLst/>
              <a:gdLst>
                <a:gd name="T0" fmla="*/ 57 w 113"/>
                <a:gd name="T1" fmla="*/ 114 h 114"/>
                <a:gd name="T2" fmla="*/ 16 w 113"/>
                <a:gd name="T3" fmla="*/ 97 h 114"/>
                <a:gd name="T4" fmla="*/ 0 w 113"/>
                <a:gd name="T5" fmla="*/ 57 h 114"/>
                <a:gd name="T6" fmla="*/ 16 w 113"/>
                <a:gd name="T7" fmla="*/ 17 h 114"/>
                <a:gd name="T8" fmla="*/ 57 w 113"/>
                <a:gd name="T9" fmla="*/ 0 h 114"/>
                <a:gd name="T10" fmla="*/ 97 w 113"/>
                <a:gd name="T11" fmla="*/ 17 h 114"/>
                <a:gd name="T12" fmla="*/ 113 w 113"/>
                <a:gd name="T13" fmla="*/ 57 h 114"/>
                <a:gd name="T14" fmla="*/ 97 w 113"/>
                <a:gd name="T15" fmla="*/ 97 h 114"/>
                <a:gd name="T16" fmla="*/ 57 w 113"/>
                <a:gd name="T17" fmla="*/ 114 h 114"/>
                <a:gd name="T18" fmla="*/ 57 w 113"/>
                <a:gd name="T19" fmla="*/ 4 h 114"/>
                <a:gd name="T20" fmla="*/ 20 w 113"/>
                <a:gd name="T21" fmla="*/ 20 h 114"/>
                <a:gd name="T22" fmla="*/ 4 w 113"/>
                <a:gd name="T23" fmla="*/ 57 h 114"/>
                <a:gd name="T24" fmla="*/ 20 w 113"/>
                <a:gd name="T25" fmla="*/ 94 h 114"/>
                <a:gd name="T26" fmla="*/ 57 w 113"/>
                <a:gd name="T27" fmla="*/ 109 h 114"/>
                <a:gd name="T28" fmla="*/ 94 w 113"/>
                <a:gd name="T29" fmla="*/ 94 h 114"/>
                <a:gd name="T30" fmla="*/ 109 w 113"/>
                <a:gd name="T31" fmla="*/ 57 h 114"/>
                <a:gd name="T32" fmla="*/ 94 w 113"/>
                <a:gd name="T33" fmla="*/ 20 h 114"/>
                <a:gd name="T34" fmla="*/ 57 w 113"/>
                <a:gd name="T35" fmla="*/ 4 h 114"/>
                <a:gd name="T36" fmla="*/ 57 w 113"/>
                <a:gd name="T37" fmla="*/ 107 h 114"/>
                <a:gd name="T38" fmla="*/ 6 w 113"/>
                <a:gd name="T39" fmla="*/ 57 h 114"/>
                <a:gd name="T40" fmla="*/ 57 w 113"/>
                <a:gd name="T41" fmla="*/ 6 h 114"/>
                <a:gd name="T42" fmla="*/ 107 w 113"/>
                <a:gd name="T43" fmla="*/ 57 h 114"/>
                <a:gd name="T44" fmla="*/ 57 w 113"/>
                <a:gd name="T45" fmla="*/ 107 h 114"/>
                <a:gd name="T46" fmla="*/ 57 w 113"/>
                <a:gd name="T47" fmla="*/ 11 h 114"/>
                <a:gd name="T48" fmla="*/ 10 w 113"/>
                <a:gd name="T49" fmla="*/ 57 h 114"/>
                <a:gd name="T50" fmla="*/ 57 w 113"/>
                <a:gd name="T51" fmla="*/ 103 h 114"/>
                <a:gd name="T52" fmla="*/ 103 w 113"/>
                <a:gd name="T53" fmla="*/ 57 h 114"/>
                <a:gd name="T54" fmla="*/ 57 w 113"/>
                <a:gd name="T5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4">
                  <a:moveTo>
                    <a:pt x="57" y="114"/>
                  </a:moveTo>
                  <a:cubicBezTo>
                    <a:pt x="41" y="114"/>
                    <a:pt x="27" y="108"/>
                    <a:pt x="16" y="97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2"/>
                    <a:pt x="6" y="27"/>
                    <a:pt x="16" y="17"/>
                  </a:cubicBezTo>
                  <a:cubicBezTo>
                    <a:pt x="27" y="6"/>
                    <a:pt x="41" y="0"/>
                    <a:pt x="57" y="0"/>
                  </a:cubicBezTo>
                  <a:cubicBezTo>
                    <a:pt x="72" y="0"/>
                    <a:pt x="86" y="6"/>
                    <a:pt x="97" y="17"/>
                  </a:cubicBezTo>
                  <a:cubicBezTo>
                    <a:pt x="108" y="27"/>
                    <a:pt x="113" y="42"/>
                    <a:pt x="113" y="57"/>
                  </a:cubicBezTo>
                  <a:cubicBezTo>
                    <a:pt x="113" y="72"/>
                    <a:pt x="108" y="86"/>
                    <a:pt x="97" y="97"/>
                  </a:cubicBezTo>
                  <a:cubicBezTo>
                    <a:pt x="86" y="108"/>
                    <a:pt x="72" y="114"/>
                    <a:pt x="57" y="114"/>
                  </a:cubicBezTo>
                  <a:close/>
                  <a:moveTo>
                    <a:pt x="57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0" y="30"/>
                    <a:pt x="4" y="43"/>
                    <a:pt x="4" y="57"/>
                  </a:cubicBezTo>
                  <a:cubicBezTo>
                    <a:pt x="4" y="71"/>
                    <a:pt x="10" y="84"/>
                    <a:pt x="20" y="94"/>
                  </a:cubicBezTo>
                  <a:cubicBezTo>
                    <a:pt x="30" y="104"/>
                    <a:pt x="43" y="109"/>
                    <a:pt x="57" y="109"/>
                  </a:cubicBezTo>
                  <a:cubicBezTo>
                    <a:pt x="71" y="109"/>
                    <a:pt x="84" y="104"/>
                    <a:pt x="94" y="94"/>
                  </a:cubicBezTo>
                  <a:cubicBezTo>
                    <a:pt x="104" y="84"/>
                    <a:pt x="109" y="71"/>
                    <a:pt x="109" y="57"/>
                  </a:cubicBezTo>
                  <a:cubicBezTo>
                    <a:pt x="109" y="43"/>
                    <a:pt x="104" y="30"/>
                    <a:pt x="94" y="20"/>
                  </a:cubicBezTo>
                  <a:cubicBezTo>
                    <a:pt x="84" y="10"/>
                    <a:pt x="71" y="4"/>
                    <a:pt x="57" y="4"/>
                  </a:cubicBezTo>
                  <a:close/>
                  <a:moveTo>
                    <a:pt x="57" y="107"/>
                  </a:moveTo>
                  <a:cubicBezTo>
                    <a:pt x="29" y="107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7" y="29"/>
                    <a:pt x="107" y="57"/>
                  </a:cubicBezTo>
                  <a:cubicBezTo>
                    <a:pt x="107" y="85"/>
                    <a:pt x="85" y="107"/>
                    <a:pt x="57" y="107"/>
                  </a:cubicBezTo>
                  <a:close/>
                  <a:moveTo>
                    <a:pt x="57" y="11"/>
                  </a:moveTo>
                  <a:cubicBezTo>
                    <a:pt x="31" y="11"/>
                    <a:pt x="10" y="31"/>
                    <a:pt x="10" y="57"/>
                  </a:cubicBezTo>
                  <a:cubicBezTo>
                    <a:pt x="10" y="82"/>
                    <a:pt x="31" y="103"/>
                    <a:pt x="57" y="103"/>
                  </a:cubicBezTo>
                  <a:cubicBezTo>
                    <a:pt x="82" y="103"/>
                    <a:pt x="103" y="82"/>
                    <a:pt x="103" y="57"/>
                  </a:cubicBezTo>
                  <a:cubicBezTo>
                    <a:pt x="103" y="31"/>
                    <a:pt x="82" y="11"/>
                    <a:pt x="57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5013325" y="1898650"/>
              <a:ext cx="50800" cy="53975"/>
            </a:xfrm>
            <a:custGeom>
              <a:avLst/>
              <a:gdLst>
                <a:gd name="T0" fmla="*/ 0 w 13"/>
                <a:gd name="T1" fmla="*/ 2 h 14"/>
                <a:gd name="T2" fmla="*/ 3 w 13"/>
                <a:gd name="T3" fmla="*/ 0 h 14"/>
                <a:gd name="T4" fmla="*/ 4 w 13"/>
                <a:gd name="T5" fmla="*/ 1 h 14"/>
                <a:gd name="T6" fmla="*/ 10 w 13"/>
                <a:gd name="T7" fmla="*/ 10 h 14"/>
                <a:gd name="T8" fmla="*/ 10 w 13"/>
                <a:gd name="T9" fmla="*/ 10 h 14"/>
                <a:gd name="T10" fmla="*/ 10 w 13"/>
                <a:gd name="T11" fmla="*/ 1 h 14"/>
                <a:gd name="T12" fmla="*/ 11 w 13"/>
                <a:gd name="T13" fmla="*/ 0 h 14"/>
                <a:gd name="T14" fmla="*/ 13 w 13"/>
                <a:gd name="T15" fmla="*/ 1 h 14"/>
                <a:gd name="T16" fmla="*/ 13 w 13"/>
                <a:gd name="T17" fmla="*/ 12 h 14"/>
                <a:gd name="T18" fmla="*/ 11 w 13"/>
                <a:gd name="T19" fmla="*/ 14 h 14"/>
                <a:gd name="T20" fmla="*/ 9 w 13"/>
                <a:gd name="T21" fmla="*/ 14 h 14"/>
                <a:gd name="T22" fmla="*/ 4 w 13"/>
                <a:gd name="T23" fmla="*/ 5 h 14"/>
                <a:gd name="T24" fmla="*/ 4 w 13"/>
                <a:gd name="T25" fmla="*/ 5 h 14"/>
                <a:gd name="T26" fmla="*/ 4 w 13"/>
                <a:gd name="T27" fmla="*/ 13 h 14"/>
                <a:gd name="T28" fmla="*/ 2 w 13"/>
                <a:gd name="T29" fmla="*/ 14 h 14"/>
                <a:gd name="T30" fmla="*/ 0 w 13"/>
                <a:gd name="T31" fmla="*/ 13 h 14"/>
                <a:gd name="T32" fmla="*/ 0 w 13"/>
                <a:gd name="T3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4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6" name="Freeform 32"/>
            <p:cNvSpPr>
              <a:spLocks/>
            </p:cNvSpPr>
            <p:nvPr userDrawn="1"/>
          </p:nvSpPr>
          <p:spPr bwMode="auto">
            <a:xfrm>
              <a:off x="5153025" y="2020888"/>
              <a:ext cx="41275" cy="55563"/>
            </a:xfrm>
            <a:custGeom>
              <a:avLst/>
              <a:gdLst>
                <a:gd name="T0" fmla="*/ 0 w 11"/>
                <a:gd name="T1" fmla="*/ 1 h 14"/>
                <a:gd name="T2" fmla="*/ 2 w 11"/>
                <a:gd name="T3" fmla="*/ 0 h 14"/>
                <a:gd name="T4" fmla="*/ 9 w 11"/>
                <a:gd name="T5" fmla="*/ 0 h 14"/>
                <a:gd name="T6" fmla="*/ 11 w 11"/>
                <a:gd name="T7" fmla="*/ 1 h 14"/>
                <a:gd name="T8" fmla="*/ 9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6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2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2"/>
                  </a:cubicBezTo>
                  <a:cubicBezTo>
                    <a:pt x="11" y="13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5016500" y="2149475"/>
              <a:ext cx="42863" cy="53975"/>
            </a:xfrm>
            <a:custGeom>
              <a:avLst/>
              <a:gdLst>
                <a:gd name="T0" fmla="*/ 8 w 11"/>
                <a:gd name="T1" fmla="*/ 6 h 14"/>
                <a:gd name="T2" fmla="*/ 11 w 11"/>
                <a:gd name="T3" fmla="*/ 10 h 14"/>
                <a:gd name="T4" fmla="*/ 6 w 11"/>
                <a:gd name="T5" fmla="*/ 14 h 14"/>
                <a:gd name="T6" fmla="*/ 0 w 11"/>
                <a:gd name="T7" fmla="*/ 11 h 14"/>
                <a:gd name="T8" fmla="*/ 1 w 11"/>
                <a:gd name="T9" fmla="*/ 9 h 14"/>
                <a:gd name="T10" fmla="*/ 6 w 11"/>
                <a:gd name="T11" fmla="*/ 12 h 14"/>
                <a:gd name="T12" fmla="*/ 8 w 11"/>
                <a:gd name="T13" fmla="*/ 10 h 14"/>
                <a:gd name="T14" fmla="*/ 7 w 11"/>
                <a:gd name="T15" fmla="*/ 9 h 14"/>
                <a:gd name="T16" fmla="*/ 3 w 11"/>
                <a:gd name="T17" fmla="*/ 8 h 14"/>
                <a:gd name="T18" fmla="*/ 0 w 11"/>
                <a:gd name="T19" fmla="*/ 4 h 14"/>
                <a:gd name="T20" fmla="*/ 5 w 11"/>
                <a:gd name="T21" fmla="*/ 0 h 14"/>
                <a:gd name="T22" fmla="*/ 11 w 11"/>
                <a:gd name="T23" fmla="*/ 3 h 14"/>
                <a:gd name="T24" fmla="*/ 9 w 11"/>
                <a:gd name="T25" fmla="*/ 4 h 14"/>
                <a:gd name="T26" fmla="*/ 5 w 11"/>
                <a:gd name="T27" fmla="*/ 2 h 14"/>
                <a:gd name="T28" fmla="*/ 3 w 11"/>
                <a:gd name="T29" fmla="*/ 4 h 14"/>
                <a:gd name="T30" fmla="*/ 5 w 11"/>
                <a:gd name="T31" fmla="*/ 5 h 14"/>
                <a:gd name="T32" fmla="*/ 8 w 1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8" y="6"/>
                  </a:moveTo>
                  <a:cubicBezTo>
                    <a:pt x="11" y="6"/>
                    <a:pt x="11" y="8"/>
                    <a:pt x="11" y="10"/>
                  </a:cubicBezTo>
                  <a:cubicBezTo>
                    <a:pt x="11" y="12"/>
                    <a:pt x="10" y="14"/>
                    <a:pt x="6" y="14"/>
                  </a:cubicBezTo>
                  <a:cubicBezTo>
                    <a:pt x="2" y="14"/>
                    <a:pt x="0" y="12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9"/>
                    <a:pt x="2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10"/>
                    <a:pt x="8" y="9"/>
                    <a:pt x="7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8" y="0"/>
                    <a:pt x="11" y="1"/>
                    <a:pt x="11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3" y="5"/>
                    <a:pt x="4" y="5"/>
                    <a:pt x="5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8" name="Freeform 34"/>
            <p:cNvSpPr>
              <a:spLocks/>
            </p:cNvSpPr>
            <p:nvPr userDrawn="1"/>
          </p:nvSpPr>
          <p:spPr bwMode="auto">
            <a:xfrm>
              <a:off x="4881563" y="2017713"/>
              <a:ext cx="66675" cy="58738"/>
            </a:xfrm>
            <a:custGeom>
              <a:avLst/>
              <a:gdLst>
                <a:gd name="T0" fmla="*/ 15 w 17"/>
                <a:gd name="T1" fmla="*/ 13 h 15"/>
                <a:gd name="T2" fmla="*/ 13 w 17"/>
                <a:gd name="T3" fmla="*/ 15 h 15"/>
                <a:gd name="T4" fmla="*/ 11 w 17"/>
                <a:gd name="T5" fmla="*/ 13 h 15"/>
                <a:gd name="T6" fmla="*/ 9 w 17"/>
                <a:gd name="T7" fmla="*/ 5 h 15"/>
                <a:gd name="T8" fmla="*/ 9 w 17"/>
                <a:gd name="T9" fmla="*/ 5 h 15"/>
                <a:gd name="T10" fmla="*/ 7 w 17"/>
                <a:gd name="T11" fmla="*/ 13 h 15"/>
                <a:gd name="T12" fmla="*/ 5 w 17"/>
                <a:gd name="T13" fmla="*/ 15 h 15"/>
                <a:gd name="T14" fmla="*/ 3 w 17"/>
                <a:gd name="T15" fmla="*/ 13 h 15"/>
                <a:gd name="T16" fmla="*/ 0 w 17"/>
                <a:gd name="T17" fmla="*/ 3 h 15"/>
                <a:gd name="T18" fmla="*/ 0 w 17"/>
                <a:gd name="T19" fmla="*/ 2 h 15"/>
                <a:gd name="T20" fmla="*/ 1 w 17"/>
                <a:gd name="T21" fmla="*/ 0 h 15"/>
                <a:gd name="T22" fmla="*/ 3 w 17"/>
                <a:gd name="T23" fmla="*/ 2 h 15"/>
                <a:gd name="T24" fmla="*/ 5 w 17"/>
                <a:gd name="T25" fmla="*/ 11 h 15"/>
                <a:gd name="T26" fmla="*/ 5 w 17"/>
                <a:gd name="T27" fmla="*/ 11 h 15"/>
                <a:gd name="T28" fmla="*/ 7 w 17"/>
                <a:gd name="T29" fmla="*/ 2 h 15"/>
                <a:gd name="T30" fmla="*/ 9 w 17"/>
                <a:gd name="T31" fmla="*/ 0 h 15"/>
                <a:gd name="T32" fmla="*/ 10 w 17"/>
                <a:gd name="T33" fmla="*/ 2 h 15"/>
                <a:gd name="T34" fmla="*/ 13 w 17"/>
                <a:gd name="T35" fmla="*/ 11 h 15"/>
                <a:gd name="T36" fmla="*/ 13 w 17"/>
                <a:gd name="T37" fmla="*/ 11 h 15"/>
                <a:gd name="T38" fmla="*/ 15 w 17"/>
                <a:gd name="T39" fmla="*/ 2 h 15"/>
                <a:gd name="T40" fmla="*/ 16 w 17"/>
                <a:gd name="T41" fmla="*/ 0 h 15"/>
                <a:gd name="T42" fmla="*/ 17 w 17"/>
                <a:gd name="T43" fmla="*/ 2 h 15"/>
                <a:gd name="T44" fmla="*/ 17 w 17"/>
                <a:gd name="T45" fmla="*/ 3 h 15"/>
                <a:gd name="T46" fmla="*/ 15 w 17"/>
                <a:gd name="T4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15">
                  <a:moveTo>
                    <a:pt x="15" y="13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5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49" name="Freeform 35"/>
            <p:cNvSpPr>
              <a:spLocks noEditPoints="1"/>
            </p:cNvSpPr>
            <p:nvPr userDrawn="1"/>
          </p:nvSpPr>
          <p:spPr bwMode="auto">
            <a:xfrm>
              <a:off x="5021263" y="2036763"/>
              <a:ext cx="34925" cy="31750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7 w 9"/>
                <a:gd name="T9" fmla="*/ 7 h 8"/>
                <a:gd name="T10" fmla="*/ 7 w 9"/>
                <a:gd name="T11" fmla="*/ 1 h 8"/>
                <a:gd name="T12" fmla="*/ 5 w 9"/>
                <a:gd name="T13" fmla="*/ 0 h 8"/>
                <a:gd name="T14" fmla="*/ 6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6 w 9"/>
                <a:gd name="T21" fmla="*/ 2 h 8"/>
                <a:gd name="T22" fmla="*/ 6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6" y="6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3"/>
                    <a:pt x="7" y="5"/>
                    <a:pt x="6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0" name="Freeform 36"/>
            <p:cNvSpPr>
              <a:spLocks noEditPoints="1"/>
            </p:cNvSpPr>
            <p:nvPr userDrawn="1"/>
          </p:nvSpPr>
          <p:spPr bwMode="auto">
            <a:xfrm>
              <a:off x="4948238" y="1960563"/>
              <a:ext cx="180975" cy="184150"/>
            </a:xfrm>
            <a:custGeom>
              <a:avLst/>
              <a:gdLst>
                <a:gd name="T0" fmla="*/ 16 w 47"/>
                <a:gd name="T1" fmla="*/ 17 h 48"/>
                <a:gd name="T2" fmla="*/ 0 w 47"/>
                <a:gd name="T3" fmla="*/ 48 h 48"/>
                <a:gd name="T4" fmla="*/ 31 w 47"/>
                <a:gd name="T5" fmla="*/ 31 h 48"/>
                <a:gd name="T6" fmla="*/ 47 w 47"/>
                <a:gd name="T7" fmla="*/ 0 h 48"/>
                <a:gd name="T8" fmla="*/ 16 w 47"/>
                <a:gd name="T9" fmla="*/ 17 h 48"/>
                <a:gd name="T10" fmla="*/ 27 w 47"/>
                <a:gd name="T11" fmla="*/ 27 h 48"/>
                <a:gd name="T12" fmla="*/ 24 w 47"/>
                <a:gd name="T13" fmla="*/ 29 h 48"/>
                <a:gd name="T14" fmla="*/ 20 w 47"/>
                <a:gd name="T15" fmla="*/ 27 h 48"/>
                <a:gd name="T16" fmla="*/ 20 w 47"/>
                <a:gd name="T17" fmla="*/ 20 h 48"/>
                <a:gd name="T18" fmla="*/ 24 w 47"/>
                <a:gd name="T19" fmla="*/ 19 h 48"/>
                <a:gd name="T20" fmla="*/ 27 w 47"/>
                <a:gd name="T21" fmla="*/ 20 h 48"/>
                <a:gd name="T22" fmla="*/ 27 w 47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8">
                  <a:moveTo>
                    <a:pt x="16" y="17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6" y="17"/>
                  </a:lnTo>
                  <a:close/>
                  <a:moveTo>
                    <a:pt x="27" y="27"/>
                  </a:moveTo>
                  <a:cubicBezTo>
                    <a:pt x="26" y="28"/>
                    <a:pt x="25" y="29"/>
                    <a:pt x="24" y="29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8" y="25"/>
                    <a:pt x="18" y="22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9"/>
                    <a:pt x="27" y="20"/>
                  </a:cubicBezTo>
                  <a:cubicBezTo>
                    <a:pt x="29" y="22"/>
                    <a:pt x="29" y="25"/>
                    <a:pt x="27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1" name="Rectangle 37"/>
            <p:cNvSpPr>
              <a:spLocks noChangeArrowheads="1"/>
            </p:cNvSpPr>
            <p:nvPr userDrawn="1"/>
          </p:nvSpPr>
          <p:spPr bwMode="auto">
            <a:xfrm>
              <a:off x="4867275" y="2049463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2" name="Freeform 38"/>
            <p:cNvSpPr>
              <a:spLocks/>
            </p:cNvSpPr>
            <p:nvPr userDrawn="1"/>
          </p:nvSpPr>
          <p:spPr bwMode="auto">
            <a:xfrm>
              <a:off x="4916488" y="2160588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7 h 10"/>
                <a:gd name="T4" fmla="*/ 5 w 8"/>
                <a:gd name="T5" fmla="*/ 0 h 10"/>
                <a:gd name="T6" fmla="*/ 8 w 8"/>
                <a:gd name="T7" fmla="*/ 3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8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3" name="Rectangle 39"/>
            <p:cNvSpPr>
              <a:spLocks noChangeArrowheads="1"/>
            </p:cNvSpPr>
            <p:nvPr userDrawn="1"/>
          </p:nvSpPr>
          <p:spPr bwMode="auto">
            <a:xfrm>
              <a:off x="5037138" y="2211388"/>
              <a:ext cx="3175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4" name="Freeform 40"/>
            <p:cNvSpPr>
              <a:spLocks/>
            </p:cNvSpPr>
            <p:nvPr userDrawn="1"/>
          </p:nvSpPr>
          <p:spPr bwMode="auto">
            <a:xfrm>
              <a:off x="5148263" y="2160588"/>
              <a:ext cx="15875" cy="15875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3 h 10"/>
                <a:gd name="T4" fmla="*/ 3 w 10"/>
                <a:gd name="T5" fmla="*/ 0 h 10"/>
                <a:gd name="T6" fmla="*/ 10 w 10"/>
                <a:gd name="T7" fmla="*/ 7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5" name="Rectangle 41"/>
            <p:cNvSpPr>
              <a:spLocks noChangeArrowheads="1"/>
            </p:cNvSpPr>
            <p:nvPr userDrawn="1"/>
          </p:nvSpPr>
          <p:spPr bwMode="auto">
            <a:xfrm>
              <a:off x="5199063" y="2049463"/>
              <a:ext cx="1111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6" name="Freeform 42"/>
            <p:cNvSpPr>
              <a:spLocks/>
            </p:cNvSpPr>
            <p:nvPr userDrawn="1"/>
          </p:nvSpPr>
          <p:spPr bwMode="auto">
            <a:xfrm>
              <a:off x="5148263" y="1925638"/>
              <a:ext cx="15875" cy="14288"/>
            </a:xfrm>
            <a:custGeom>
              <a:avLst/>
              <a:gdLst>
                <a:gd name="T0" fmla="*/ 3 w 10"/>
                <a:gd name="T1" fmla="*/ 9 h 9"/>
                <a:gd name="T2" fmla="*/ 0 w 10"/>
                <a:gd name="T3" fmla="*/ 7 h 9"/>
                <a:gd name="T4" fmla="*/ 8 w 10"/>
                <a:gd name="T5" fmla="*/ 0 h 9"/>
                <a:gd name="T6" fmla="*/ 10 w 10"/>
                <a:gd name="T7" fmla="*/ 2 h 9"/>
                <a:gd name="T8" fmla="*/ 3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7" name="Rectangle 43"/>
            <p:cNvSpPr>
              <a:spLocks noChangeArrowheads="1"/>
            </p:cNvSpPr>
            <p:nvPr userDrawn="1"/>
          </p:nvSpPr>
          <p:spPr bwMode="auto">
            <a:xfrm>
              <a:off x="5037138" y="1878013"/>
              <a:ext cx="3175" cy="127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58" name="Freeform 44"/>
            <p:cNvSpPr>
              <a:spLocks/>
            </p:cNvSpPr>
            <p:nvPr userDrawn="1"/>
          </p:nvSpPr>
          <p:spPr bwMode="auto">
            <a:xfrm>
              <a:off x="4916488" y="1925638"/>
              <a:ext cx="12700" cy="14288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2 h 9"/>
                <a:gd name="T4" fmla="*/ 0 w 8"/>
                <a:gd name="T5" fmla="*/ 0 h 9"/>
                <a:gd name="T6" fmla="*/ 8 w 8"/>
                <a:gd name="T7" fmla="*/ 7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7116234" y="1831976"/>
            <a:ext cx="599017" cy="449263"/>
            <a:chOff x="5337175" y="1831975"/>
            <a:chExt cx="449263" cy="449263"/>
          </a:xfrm>
        </p:grpSpPr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5337175" y="1831975"/>
              <a:ext cx="449263" cy="449263"/>
            </a:xfrm>
            <a:custGeom>
              <a:avLst/>
              <a:gdLst>
                <a:gd name="T0" fmla="*/ 58 w 116"/>
                <a:gd name="T1" fmla="*/ 116 h 116"/>
                <a:gd name="T2" fmla="*/ 17 w 116"/>
                <a:gd name="T3" fmla="*/ 99 h 116"/>
                <a:gd name="T4" fmla="*/ 0 w 116"/>
                <a:gd name="T5" fmla="*/ 58 h 116"/>
                <a:gd name="T6" fmla="*/ 17 w 116"/>
                <a:gd name="T7" fmla="*/ 17 h 116"/>
                <a:gd name="T8" fmla="*/ 58 w 116"/>
                <a:gd name="T9" fmla="*/ 0 h 116"/>
                <a:gd name="T10" fmla="*/ 99 w 116"/>
                <a:gd name="T11" fmla="*/ 17 h 116"/>
                <a:gd name="T12" fmla="*/ 116 w 116"/>
                <a:gd name="T13" fmla="*/ 58 h 116"/>
                <a:gd name="T14" fmla="*/ 99 w 116"/>
                <a:gd name="T15" fmla="*/ 99 h 116"/>
                <a:gd name="T16" fmla="*/ 58 w 116"/>
                <a:gd name="T17" fmla="*/ 116 h 116"/>
                <a:gd name="T18" fmla="*/ 58 w 116"/>
                <a:gd name="T19" fmla="*/ 4 h 116"/>
                <a:gd name="T20" fmla="*/ 20 w 116"/>
                <a:gd name="T21" fmla="*/ 20 h 116"/>
                <a:gd name="T22" fmla="*/ 4 w 116"/>
                <a:gd name="T23" fmla="*/ 58 h 116"/>
                <a:gd name="T24" fmla="*/ 20 w 116"/>
                <a:gd name="T25" fmla="*/ 96 h 116"/>
                <a:gd name="T26" fmla="*/ 58 w 116"/>
                <a:gd name="T27" fmla="*/ 112 h 116"/>
                <a:gd name="T28" fmla="*/ 96 w 116"/>
                <a:gd name="T29" fmla="*/ 96 h 116"/>
                <a:gd name="T30" fmla="*/ 112 w 116"/>
                <a:gd name="T31" fmla="*/ 58 h 116"/>
                <a:gd name="T32" fmla="*/ 96 w 116"/>
                <a:gd name="T33" fmla="*/ 20 h 116"/>
                <a:gd name="T34" fmla="*/ 58 w 116"/>
                <a:gd name="T35" fmla="*/ 4 h 116"/>
                <a:gd name="T36" fmla="*/ 58 w 116"/>
                <a:gd name="T37" fmla="*/ 110 h 116"/>
                <a:gd name="T38" fmla="*/ 6 w 116"/>
                <a:gd name="T39" fmla="*/ 58 h 116"/>
                <a:gd name="T40" fmla="*/ 58 w 116"/>
                <a:gd name="T41" fmla="*/ 6 h 116"/>
                <a:gd name="T42" fmla="*/ 110 w 116"/>
                <a:gd name="T43" fmla="*/ 58 h 116"/>
                <a:gd name="T44" fmla="*/ 58 w 116"/>
                <a:gd name="T45" fmla="*/ 110 h 116"/>
                <a:gd name="T46" fmla="*/ 58 w 116"/>
                <a:gd name="T47" fmla="*/ 11 h 116"/>
                <a:gd name="T48" fmla="*/ 11 w 116"/>
                <a:gd name="T49" fmla="*/ 58 h 116"/>
                <a:gd name="T50" fmla="*/ 58 w 116"/>
                <a:gd name="T51" fmla="*/ 105 h 116"/>
                <a:gd name="T52" fmla="*/ 105 w 116"/>
                <a:gd name="T53" fmla="*/ 58 h 116"/>
                <a:gd name="T54" fmla="*/ 58 w 116"/>
                <a:gd name="T55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42" y="116"/>
                    <a:pt x="28" y="110"/>
                    <a:pt x="17" y="99"/>
                  </a:cubicBezTo>
                  <a:cubicBezTo>
                    <a:pt x="6" y="88"/>
                    <a:pt x="0" y="74"/>
                    <a:pt x="0" y="58"/>
                  </a:cubicBezTo>
                  <a:cubicBezTo>
                    <a:pt x="0" y="43"/>
                    <a:pt x="6" y="28"/>
                    <a:pt x="17" y="17"/>
                  </a:cubicBezTo>
                  <a:cubicBezTo>
                    <a:pt x="28" y="6"/>
                    <a:pt x="42" y="0"/>
                    <a:pt x="58" y="0"/>
                  </a:cubicBezTo>
                  <a:cubicBezTo>
                    <a:pt x="73" y="0"/>
                    <a:pt x="88" y="6"/>
                    <a:pt x="99" y="17"/>
                  </a:cubicBezTo>
                  <a:cubicBezTo>
                    <a:pt x="110" y="28"/>
                    <a:pt x="116" y="43"/>
                    <a:pt x="116" y="58"/>
                  </a:cubicBezTo>
                  <a:cubicBezTo>
                    <a:pt x="116" y="74"/>
                    <a:pt x="110" y="88"/>
                    <a:pt x="99" y="99"/>
                  </a:cubicBezTo>
                  <a:cubicBezTo>
                    <a:pt x="88" y="110"/>
                    <a:pt x="73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44" y="4"/>
                    <a:pt x="30" y="10"/>
                    <a:pt x="20" y="20"/>
                  </a:cubicBezTo>
                  <a:cubicBezTo>
                    <a:pt x="10" y="30"/>
                    <a:pt x="4" y="44"/>
                    <a:pt x="4" y="58"/>
                  </a:cubicBezTo>
                  <a:cubicBezTo>
                    <a:pt x="4" y="72"/>
                    <a:pt x="10" y="86"/>
                    <a:pt x="20" y="96"/>
                  </a:cubicBezTo>
                  <a:cubicBezTo>
                    <a:pt x="30" y="106"/>
                    <a:pt x="44" y="112"/>
                    <a:pt x="58" y="112"/>
                  </a:cubicBezTo>
                  <a:cubicBezTo>
                    <a:pt x="72" y="112"/>
                    <a:pt x="86" y="106"/>
                    <a:pt x="96" y="96"/>
                  </a:cubicBezTo>
                  <a:cubicBezTo>
                    <a:pt x="106" y="86"/>
                    <a:pt x="112" y="72"/>
                    <a:pt x="112" y="58"/>
                  </a:cubicBezTo>
                  <a:cubicBezTo>
                    <a:pt x="112" y="44"/>
                    <a:pt x="106" y="30"/>
                    <a:pt x="96" y="20"/>
                  </a:cubicBezTo>
                  <a:cubicBezTo>
                    <a:pt x="86" y="10"/>
                    <a:pt x="72" y="4"/>
                    <a:pt x="58" y="4"/>
                  </a:cubicBezTo>
                  <a:close/>
                  <a:moveTo>
                    <a:pt x="58" y="110"/>
                  </a:moveTo>
                  <a:cubicBezTo>
                    <a:pt x="29" y="110"/>
                    <a:pt x="6" y="87"/>
                    <a:pt x="6" y="58"/>
                  </a:cubicBezTo>
                  <a:cubicBezTo>
                    <a:pt x="6" y="30"/>
                    <a:pt x="29" y="6"/>
                    <a:pt x="58" y="6"/>
                  </a:cubicBezTo>
                  <a:cubicBezTo>
                    <a:pt x="86" y="6"/>
                    <a:pt x="110" y="30"/>
                    <a:pt x="110" y="58"/>
                  </a:cubicBezTo>
                  <a:cubicBezTo>
                    <a:pt x="110" y="87"/>
                    <a:pt x="86" y="110"/>
                    <a:pt x="58" y="110"/>
                  </a:cubicBezTo>
                  <a:close/>
                  <a:moveTo>
                    <a:pt x="58" y="11"/>
                  </a:moveTo>
                  <a:cubicBezTo>
                    <a:pt x="32" y="11"/>
                    <a:pt x="11" y="32"/>
                    <a:pt x="11" y="58"/>
                  </a:cubicBezTo>
                  <a:cubicBezTo>
                    <a:pt x="11" y="84"/>
                    <a:pt x="32" y="105"/>
                    <a:pt x="58" y="105"/>
                  </a:cubicBezTo>
                  <a:cubicBezTo>
                    <a:pt x="84" y="105"/>
                    <a:pt x="105" y="84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5538788" y="1898650"/>
              <a:ext cx="46038" cy="57150"/>
            </a:xfrm>
            <a:custGeom>
              <a:avLst/>
              <a:gdLst>
                <a:gd name="T0" fmla="*/ 0 w 12"/>
                <a:gd name="T1" fmla="*/ 2 h 15"/>
                <a:gd name="T2" fmla="*/ 2 w 12"/>
                <a:gd name="T3" fmla="*/ 0 h 15"/>
                <a:gd name="T4" fmla="*/ 3 w 12"/>
                <a:gd name="T5" fmla="*/ 1 h 15"/>
                <a:gd name="T6" fmla="*/ 9 w 12"/>
                <a:gd name="T7" fmla="*/ 10 h 15"/>
                <a:gd name="T8" fmla="*/ 9 w 12"/>
                <a:gd name="T9" fmla="*/ 10 h 15"/>
                <a:gd name="T10" fmla="*/ 9 w 12"/>
                <a:gd name="T11" fmla="*/ 2 h 15"/>
                <a:gd name="T12" fmla="*/ 11 w 12"/>
                <a:gd name="T13" fmla="*/ 0 h 15"/>
                <a:gd name="T14" fmla="*/ 12 w 12"/>
                <a:gd name="T15" fmla="*/ 2 h 15"/>
                <a:gd name="T16" fmla="*/ 12 w 12"/>
                <a:gd name="T17" fmla="*/ 13 h 15"/>
                <a:gd name="T18" fmla="*/ 10 w 12"/>
                <a:gd name="T19" fmla="*/ 15 h 15"/>
                <a:gd name="T20" fmla="*/ 9 w 12"/>
                <a:gd name="T21" fmla="*/ 14 h 15"/>
                <a:gd name="T22" fmla="*/ 3 w 12"/>
                <a:gd name="T23" fmla="*/ 5 h 15"/>
                <a:gd name="T24" fmla="*/ 3 w 12"/>
                <a:gd name="T25" fmla="*/ 5 h 15"/>
                <a:gd name="T26" fmla="*/ 3 w 12"/>
                <a:gd name="T27" fmla="*/ 14 h 15"/>
                <a:gd name="T28" fmla="*/ 1 w 12"/>
                <a:gd name="T29" fmla="*/ 15 h 15"/>
                <a:gd name="T30" fmla="*/ 0 w 12"/>
                <a:gd name="T31" fmla="*/ 14 h 15"/>
                <a:gd name="T32" fmla="*/ 0 w 12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0" y="2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5"/>
                    <a:pt x="10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5676900" y="2025650"/>
              <a:ext cx="42863" cy="53975"/>
            </a:xfrm>
            <a:custGeom>
              <a:avLst/>
              <a:gdLst>
                <a:gd name="T0" fmla="*/ 0 w 11"/>
                <a:gd name="T1" fmla="*/ 2 h 14"/>
                <a:gd name="T2" fmla="*/ 2 w 11"/>
                <a:gd name="T3" fmla="*/ 0 h 14"/>
                <a:gd name="T4" fmla="*/ 10 w 11"/>
                <a:gd name="T5" fmla="*/ 0 h 14"/>
                <a:gd name="T6" fmla="*/ 11 w 11"/>
                <a:gd name="T7" fmla="*/ 1 h 14"/>
                <a:gd name="T8" fmla="*/ 10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7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3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4"/>
                    <a:pt x="0" y="1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5538788" y="2152650"/>
              <a:ext cx="46038" cy="58738"/>
            </a:xfrm>
            <a:custGeom>
              <a:avLst/>
              <a:gdLst>
                <a:gd name="T0" fmla="*/ 8 w 12"/>
                <a:gd name="T1" fmla="*/ 7 h 15"/>
                <a:gd name="T2" fmla="*/ 12 w 12"/>
                <a:gd name="T3" fmla="*/ 11 h 15"/>
                <a:gd name="T4" fmla="*/ 6 w 12"/>
                <a:gd name="T5" fmla="*/ 15 h 15"/>
                <a:gd name="T6" fmla="*/ 0 w 12"/>
                <a:gd name="T7" fmla="*/ 12 h 15"/>
                <a:gd name="T8" fmla="*/ 1 w 12"/>
                <a:gd name="T9" fmla="*/ 10 h 15"/>
                <a:gd name="T10" fmla="*/ 6 w 12"/>
                <a:gd name="T11" fmla="*/ 13 h 15"/>
                <a:gd name="T12" fmla="*/ 9 w 12"/>
                <a:gd name="T13" fmla="*/ 11 h 15"/>
                <a:gd name="T14" fmla="*/ 7 w 12"/>
                <a:gd name="T15" fmla="*/ 10 h 15"/>
                <a:gd name="T16" fmla="*/ 4 w 12"/>
                <a:gd name="T17" fmla="*/ 9 h 15"/>
                <a:gd name="T18" fmla="*/ 0 w 12"/>
                <a:gd name="T19" fmla="*/ 5 h 15"/>
                <a:gd name="T20" fmla="*/ 6 w 12"/>
                <a:gd name="T21" fmla="*/ 0 h 15"/>
                <a:gd name="T22" fmla="*/ 11 w 12"/>
                <a:gd name="T23" fmla="*/ 4 h 15"/>
                <a:gd name="T24" fmla="*/ 10 w 12"/>
                <a:gd name="T25" fmla="*/ 5 h 15"/>
                <a:gd name="T26" fmla="*/ 6 w 12"/>
                <a:gd name="T27" fmla="*/ 3 h 15"/>
                <a:gd name="T28" fmla="*/ 3 w 12"/>
                <a:gd name="T29" fmla="*/ 5 h 15"/>
                <a:gd name="T30" fmla="*/ 5 w 12"/>
                <a:gd name="T31" fmla="*/ 6 h 15"/>
                <a:gd name="T32" fmla="*/ 8 w 12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8" y="7"/>
                  </a:moveTo>
                  <a:cubicBezTo>
                    <a:pt x="11" y="7"/>
                    <a:pt x="12" y="9"/>
                    <a:pt x="12" y="11"/>
                  </a:cubicBezTo>
                  <a:cubicBezTo>
                    <a:pt x="12" y="13"/>
                    <a:pt x="10" y="15"/>
                    <a:pt x="6" y="15"/>
                  </a:cubicBezTo>
                  <a:cubicBezTo>
                    <a:pt x="2" y="15"/>
                    <a:pt x="0" y="13"/>
                    <a:pt x="0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3" y="10"/>
                    <a:pt x="3" y="13"/>
                    <a:pt x="6" y="13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9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5407025" y="2020888"/>
              <a:ext cx="53975" cy="58738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7 w 14"/>
                <a:gd name="T5" fmla="*/ 15 h 15"/>
                <a:gd name="T6" fmla="*/ 0 w 14"/>
                <a:gd name="T7" fmla="*/ 8 h 15"/>
                <a:gd name="T8" fmla="*/ 7 w 14"/>
                <a:gd name="T9" fmla="*/ 0 h 15"/>
                <a:gd name="T10" fmla="*/ 7 w 14"/>
                <a:gd name="T11" fmla="*/ 13 h 15"/>
                <a:gd name="T12" fmla="*/ 11 w 14"/>
                <a:gd name="T13" fmla="*/ 8 h 15"/>
                <a:gd name="T14" fmla="*/ 7 w 14"/>
                <a:gd name="T15" fmla="*/ 3 h 15"/>
                <a:gd name="T16" fmla="*/ 3 w 14"/>
                <a:gd name="T17" fmla="*/ 8 h 15"/>
                <a:gd name="T18" fmla="*/ 7 w 14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2" y="0"/>
                    <a:pt x="14" y="3"/>
                    <a:pt x="14" y="8"/>
                  </a:cubicBezTo>
                  <a:cubicBezTo>
                    <a:pt x="14" y="12"/>
                    <a:pt x="12" y="15"/>
                    <a:pt x="7" y="15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7" y="13"/>
                  </a:moveTo>
                  <a:cubicBezTo>
                    <a:pt x="10" y="13"/>
                    <a:pt x="11" y="10"/>
                    <a:pt x="11" y="8"/>
                  </a:cubicBezTo>
                  <a:cubicBezTo>
                    <a:pt x="11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5" name="Rectangle 50"/>
            <p:cNvSpPr>
              <a:spLocks noChangeArrowheads="1"/>
            </p:cNvSpPr>
            <p:nvPr userDrawn="1"/>
          </p:nvSpPr>
          <p:spPr bwMode="auto">
            <a:xfrm>
              <a:off x="5384800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5434013" y="2168525"/>
              <a:ext cx="15875" cy="15875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8 w 10"/>
                <a:gd name="T5" fmla="*/ 0 h 10"/>
                <a:gd name="T6" fmla="*/ 10 w 10"/>
                <a:gd name="T7" fmla="*/ 2 h 10"/>
                <a:gd name="T8" fmla="*/ 3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7" name="Rectangle 52"/>
            <p:cNvSpPr>
              <a:spLocks noChangeArrowheads="1"/>
            </p:cNvSpPr>
            <p:nvPr userDrawn="1"/>
          </p:nvSpPr>
          <p:spPr bwMode="auto">
            <a:xfrm>
              <a:off x="5557838" y="2219325"/>
              <a:ext cx="3175" cy="142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5673725" y="2168525"/>
              <a:ext cx="15875" cy="15875"/>
            </a:xfrm>
            <a:custGeom>
              <a:avLst/>
              <a:gdLst>
                <a:gd name="T0" fmla="*/ 7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10 w 10"/>
                <a:gd name="T7" fmla="*/ 7 h 10"/>
                <a:gd name="T8" fmla="*/ 7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7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69" name="Rectangle 54"/>
            <p:cNvSpPr>
              <a:spLocks noChangeArrowheads="1"/>
            </p:cNvSpPr>
            <p:nvPr userDrawn="1"/>
          </p:nvSpPr>
          <p:spPr bwMode="auto">
            <a:xfrm>
              <a:off x="5724525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5673725" y="1928813"/>
              <a:ext cx="15875" cy="11113"/>
            </a:xfrm>
            <a:custGeom>
              <a:avLst/>
              <a:gdLst>
                <a:gd name="T0" fmla="*/ 2 w 10"/>
                <a:gd name="T1" fmla="*/ 7 h 7"/>
                <a:gd name="T2" fmla="*/ 0 w 10"/>
                <a:gd name="T3" fmla="*/ 7 h 7"/>
                <a:gd name="T4" fmla="*/ 7 w 10"/>
                <a:gd name="T5" fmla="*/ 0 h 7"/>
                <a:gd name="T6" fmla="*/ 10 w 10"/>
                <a:gd name="T7" fmla="*/ 3 h 7"/>
                <a:gd name="T8" fmla="*/ 2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3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1" name="Rectangle 56"/>
            <p:cNvSpPr>
              <a:spLocks noChangeArrowheads="1"/>
            </p:cNvSpPr>
            <p:nvPr userDrawn="1"/>
          </p:nvSpPr>
          <p:spPr bwMode="auto">
            <a:xfrm>
              <a:off x="5557838" y="1878013"/>
              <a:ext cx="3175" cy="158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5434013" y="1928813"/>
              <a:ext cx="15875" cy="11113"/>
            </a:xfrm>
            <a:custGeom>
              <a:avLst/>
              <a:gdLst>
                <a:gd name="T0" fmla="*/ 8 w 10"/>
                <a:gd name="T1" fmla="*/ 7 h 7"/>
                <a:gd name="T2" fmla="*/ 0 w 10"/>
                <a:gd name="T3" fmla="*/ 3 h 7"/>
                <a:gd name="T4" fmla="*/ 3 w 10"/>
                <a:gd name="T5" fmla="*/ 0 h 7"/>
                <a:gd name="T6" fmla="*/ 10 w 10"/>
                <a:gd name="T7" fmla="*/ 7 h 7"/>
                <a:gd name="T8" fmla="*/ 8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8" y="7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3" name="Freeform 58"/>
            <p:cNvSpPr>
              <a:spLocks noEditPoints="1"/>
            </p:cNvSpPr>
            <p:nvPr userDrawn="1"/>
          </p:nvSpPr>
          <p:spPr bwMode="auto">
            <a:xfrm>
              <a:off x="5541963" y="2041525"/>
              <a:ext cx="34925" cy="30163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8 w 9"/>
                <a:gd name="T9" fmla="*/ 7 h 8"/>
                <a:gd name="T10" fmla="*/ 8 w 9"/>
                <a:gd name="T11" fmla="*/ 1 h 8"/>
                <a:gd name="T12" fmla="*/ 5 w 9"/>
                <a:gd name="T13" fmla="*/ 0 h 8"/>
                <a:gd name="T14" fmla="*/ 7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7 w 9"/>
                <a:gd name="T21" fmla="*/ 2 h 8"/>
                <a:gd name="T22" fmla="*/ 7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7" y="6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4" name="Freeform 59"/>
            <p:cNvSpPr>
              <a:spLocks noEditPoints="1"/>
            </p:cNvSpPr>
            <p:nvPr userDrawn="1"/>
          </p:nvSpPr>
          <p:spPr bwMode="auto">
            <a:xfrm>
              <a:off x="5468938" y="1963738"/>
              <a:ext cx="185738" cy="185738"/>
            </a:xfrm>
            <a:custGeom>
              <a:avLst/>
              <a:gdLst>
                <a:gd name="T0" fmla="*/ 17 w 48"/>
                <a:gd name="T1" fmla="*/ 17 h 48"/>
                <a:gd name="T2" fmla="*/ 17 w 48"/>
                <a:gd name="T3" fmla="*/ 17 h 48"/>
                <a:gd name="T4" fmla="*/ 0 w 48"/>
                <a:gd name="T5" fmla="*/ 48 h 48"/>
                <a:gd name="T6" fmla="*/ 31 w 48"/>
                <a:gd name="T7" fmla="*/ 31 h 48"/>
                <a:gd name="T8" fmla="*/ 31 w 48"/>
                <a:gd name="T9" fmla="*/ 31 h 48"/>
                <a:gd name="T10" fmla="*/ 48 w 48"/>
                <a:gd name="T11" fmla="*/ 0 h 48"/>
                <a:gd name="T12" fmla="*/ 17 w 48"/>
                <a:gd name="T13" fmla="*/ 17 h 48"/>
                <a:gd name="T14" fmla="*/ 28 w 48"/>
                <a:gd name="T15" fmla="*/ 28 h 48"/>
                <a:gd name="T16" fmla="*/ 24 w 48"/>
                <a:gd name="T17" fmla="*/ 29 h 48"/>
                <a:gd name="T18" fmla="*/ 20 w 48"/>
                <a:gd name="T19" fmla="*/ 28 h 48"/>
                <a:gd name="T20" fmla="*/ 20 w 48"/>
                <a:gd name="T21" fmla="*/ 20 h 48"/>
                <a:gd name="T22" fmla="*/ 24 w 48"/>
                <a:gd name="T23" fmla="*/ 19 h 48"/>
                <a:gd name="T24" fmla="*/ 28 w 48"/>
                <a:gd name="T25" fmla="*/ 20 h 48"/>
                <a:gd name="T26" fmla="*/ 28 w 48"/>
                <a:gd name="T27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17" y="17"/>
                  </a:lnTo>
                  <a:close/>
                  <a:moveTo>
                    <a:pt x="28" y="28"/>
                  </a:moveTo>
                  <a:cubicBezTo>
                    <a:pt x="27" y="29"/>
                    <a:pt x="25" y="29"/>
                    <a:pt x="24" y="29"/>
                  </a:cubicBezTo>
                  <a:cubicBezTo>
                    <a:pt x="23" y="29"/>
                    <a:pt x="21" y="29"/>
                    <a:pt x="20" y="28"/>
                  </a:cubicBezTo>
                  <a:cubicBezTo>
                    <a:pt x="18" y="26"/>
                    <a:pt x="18" y="22"/>
                    <a:pt x="20" y="20"/>
                  </a:cubicBezTo>
                  <a:cubicBezTo>
                    <a:pt x="21" y="19"/>
                    <a:pt x="23" y="19"/>
                    <a:pt x="24" y="19"/>
                  </a:cubicBezTo>
                  <a:cubicBezTo>
                    <a:pt x="25" y="19"/>
                    <a:pt x="27" y="19"/>
                    <a:pt x="28" y="20"/>
                  </a:cubicBezTo>
                  <a:cubicBezTo>
                    <a:pt x="30" y="22"/>
                    <a:pt x="30" y="26"/>
                    <a:pt x="28" y="2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75" name="Freeform 60"/>
          <p:cNvSpPr>
            <a:spLocks noEditPoints="1"/>
          </p:cNvSpPr>
          <p:nvPr userDrawn="1"/>
        </p:nvSpPr>
        <p:spPr bwMode="auto">
          <a:xfrm>
            <a:off x="7493000" y="966788"/>
            <a:ext cx="287867" cy="215900"/>
          </a:xfrm>
          <a:custGeom>
            <a:avLst/>
            <a:gdLst>
              <a:gd name="T0" fmla="*/ 47 w 56"/>
              <a:gd name="T1" fmla="*/ 16 h 56"/>
              <a:gd name="T2" fmla="*/ 33 w 56"/>
              <a:gd name="T3" fmla="*/ 6 h 56"/>
              <a:gd name="T4" fmla="*/ 15 w 56"/>
              <a:gd name="T5" fmla="*/ 9 h 56"/>
              <a:gd name="T6" fmla="*/ 5 w 56"/>
              <a:gd name="T7" fmla="*/ 23 h 56"/>
              <a:gd name="T8" fmla="*/ 8 w 56"/>
              <a:gd name="T9" fmla="*/ 40 h 56"/>
              <a:gd name="T10" fmla="*/ 23 w 56"/>
              <a:gd name="T11" fmla="*/ 50 h 56"/>
              <a:gd name="T12" fmla="*/ 40 w 56"/>
              <a:gd name="T13" fmla="*/ 47 h 56"/>
              <a:gd name="T14" fmla="*/ 50 w 56"/>
              <a:gd name="T15" fmla="*/ 33 h 56"/>
              <a:gd name="T16" fmla="*/ 42 w 56"/>
              <a:gd name="T17" fmla="*/ 36 h 56"/>
              <a:gd name="T18" fmla="*/ 41 w 56"/>
              <a:gd name="T19" fmla="*/ 38 h 56"/>
              <a:gd name="T20" fmla="*/ 38 w 56"/>
              <a:gd name="T21" fmla="*/ 40 h 56"/>
              <a:gd name="T22" fmla="*/ 36 w 56"/>
              <a:gd name="T23" fmla="*/ 42 h 56"/>
              <a:gd name="T24" fmla="*/ 35 w 56"/>
              <a:gd name="T25" fmla="*/ 42 h 56"/>
              <a:gd name="T26" fmla="*/ 32 w 56"/>
              <a:gd name="T27" fmla="*/ 44 h 56"/>
              <a:gd name="T28" fmla="*/ 30 w 56"/>
              <a:gd name="T29" fmla="*/ 44 h 56"/>
              <a:gd name="T30" fmla="*/ 29 w 56"/>
              <a:gd name="T31" fmla="*/ 44 h 56"/>
              <a:gd name="T32" fmla="*/ 27 w 56"/>
              <a:gd name="T33" fmla="*/ 44 h 56"/>
              <a:gd name="T34" fmla="*/ 25 w 56"/>
              <a:gd name="T35" fmla="*/ 44 h 56"/>
              <a:gd name="T36" fmla="*/ 23 w 56"/>
              <a:gd name="T37" fmla="*/ 44 h 56"/>
              <a:gd name="T38" fmla="*/ 20 w 56"/>
              <a:gd name="T39" fmla="*/ 42 h 56"/>
              <a:gd name="T40" fmla="*/ 19 w 56"/>
              <a:gd name="T41" fmla="*/ 42 h 56"/>
              <a:gd name="T42" fmla="*/ 17 w 56"/>
              <a:gd name="T43" fmla="*/ 40 h 56"/>
              <a:gd name="T44" fmla="*/ 15 w 56"/>
              <a:gd name="T45" fmla="*/ 38 h 56"/>
              <a:gd name="T46" fmla="*/ 13 w 56"/>
              <a:gd name="T47" fmla="*/ 36 h 56"/>
              <a:gd name="T48" fmla="*/ 12 w 56"/>
              <a:gd name="T49" fmla="*/ 31 h 56"/>
              <a:gd name="T50" fmla="*/ 11 w 56"/>
              <a:gd name="T51" fmla="*/ 30 h 56"/>
              <a:gd name="T52" fmla="*/ 11 w 56"/>
              <a:gd name="T53" fmla="*/ 28 h 56"/>
              <a:gd name="T54" fmla="*/ 11 w 56"/>
              <a:gd name="T55" fmla="*/ 26 h 56"/>
              <a:gd name="T56" fmla="*/ 12 w 56"/>
              <a:gd name="T57" fmla="*/ 24 h 56"/>
              <a:gd name="T58" fmla="*/ 12 w 56"/>
              <a:gd name="T59" fmla="*/ 23 h 56"/>
              <a:gd name="T60" fmla="*/ 13 w 56"/>
              <a:gd name="T61" fmla="*/ 20 h 56"/>
              <a:gd name="T62" fmla="*/ 15 w 56"/>
              <a:gd name="T63" fmla="*/ 18 h 56"/>
              <a:gd name="T64" fmla="*/ 17 w 56"/>
              <a:gd name="T65" fmla="*/ 15 h 56"/>
              <a:gd name="T66" fmla="*/ 19 w 56"/>
              <a:gd name="T67" fmla="*/ 14 h 56"/>
              <a:gd name="T68" fmla="*/ 20 w 56"/>
              <a:gd name="T69" fmla="*/ 13 h 56"/>
              <a:gd name="T70" fmla="*/ 23 w 56"/>
              <a:gd name="T71" fmla="*/ 12 h 56"/>
              <a:gd name="T72" fmla="*/ 24 w 56"/>
              <a:gd name="T73" fmla="*/ 12 h 56"/>
              <a:gd name="T74" fmla="*/ 26 w 56"/>
              <a:gd name="T75" fmla="*/ 12 h 56"/>
              <a:gd name="T76" fmla="*/ 28 w 56"/>
              <a:gd name="T77" fmla="*/ 11 h 56"/>
              <a:gd name="T78" fmla="*/ 30 w 56"/>
              <a:gd name="T79" fmla="*/ 12 h 56"/>
              <a:gd name="T80" fmla="*/ 32 w 56"/>
              <a:gd name="T81" fmla="*/ 12 h 56"/>
              <a:gd name="T82" fmla="*/ 33 w 56"/>
              <a:gd name="T83" fmla="*/ 12 h 56"/>
              <a:gd name="T84" fmla="*/ 36 w 56"/>
              <a:gd name="T85" fmla="*/ 14 h 56"/>
              <a:gd name="T86" fmla="*/ 38 w 56"/>
              <a:gd name="T87" fmla="*/ 15 h 56"/>
              <a:gd name="T88" fmla="*/ 40 w 56"/>
              <a:gd name="T89" fmla="*/ 17 h 56"/>
              <a:gd name="T90" fmla="*/ 42 w 56"/>
              <a:gd name="T91" fmla="*/ 19 h 56"/>
              <a:gd name="T92" fmla="*/ 43 w 56"/>
              <a:gd name="T93" fmla="*/ 23 h 56"/>
              <a:gd name="T94" fmla="*/ 44 w 56"/>
              <a:gd name="T95" fmla="*/ 24 h 56"/>
              <a:gd name="T96" fmla="*/ 44 w 56"/>
              <a:gd name="T97" fmla="*/ 25 h 56"/>
              <a:gd name="T98" fmla="*/ 44 w 56"/>
              <a:gd name="T99" fmla="*/ 27 h 56"/>
              <a:gd name="T100" fmla="*/ 44 w 56"/>
              <a:gd name="T101" fmla="*/ 29 h 56"/>
              <a:gd name="T102" fmla="*/ 44 w 56"/>
              <a:gd name="T103" fmla="*/ 31 h 56"/>
              <a:gd name="T104" fmla="*/ 42 w 56"/>
              <a:gd name="T105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" h="56">
                <a:moveTo>
                  <a:pt x="56" y="33"/>
                </a:moveTo>
                <a:cubicBezTo>
                  <a:pt x="56" y="23"/>
                  <a:pt x="56" y="23"/>
                  <a:pt x="56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0"/>
                  <a:pt x="48" y="18"/>
                  <a:pt x="47" y="16"/>
                </a:cubicBezTo>
                <a:cubicBezTo>
                  <a:pt x="51" y="12"/>
                  <a:pt x="51" y="12"/>
                  <a:pt x="51" y="12"/>
                </a:cubicBezTo>
                <a:cubicBezTo>
                  <a:pt x="44" y="5"/>
                  <a:pt x="44" y="5"/>
                  <a:pt x="44" y="5"/>
                </a:cubicBezTo>
                <a:cubicBezTo>
                  <a:pt x="40" y="9"/>
                  <a:pt x="40" y="9"/>
                  <a:pt x="40" y="9"/>
                </a:cubicBezTo>
                <a:cubicBezTo>
                  <a:pt x="38" y="7"/>
                  <a:pt x="35" y="6"/>
                  <a:pt x="33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6"/>
                  <a:pt x="23" y="6"/>
                  <a:pt x="23" y="6"/>
                </a:cubicBezTo>
                <a:cubicBezTo>
                  <a:pt x="20" y="6"/>
                  <a:pt x="18" y="7"/>
                  <a:pt x="15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4" y="12"/>
                  <a:pt x="4" y="12"/>
                  <a:pt x="4" y="12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6"/>
                  <a:pt x="7" y="38"/>
                  <a:pt x="8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47"/>
                  <a:pt x="15" y="47"/>
                  <a:pt x="15" y="47"/>
                </a:cubicBezTo>
                <a:cubicBezTo>
                  <a:pt x="18" y="49"/>
                  <a:pt x="20" y="50"/>
                  <a:pt x="23" y="50"/>
                </a:cubicBezTo>
                <a:cubicBezTo>
                  <a:pt x="23" y="56"/>
                  <a:pt x="23" y="56"/>
                  <a:pt x="2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0"/>
                  <a:pt x="33" y="50"/>
                  <a:pt x="33" y="50"/>
                </a:cubicBezTo>
                <a:cubicBezTo>
                  <a:pt x="35" y="50"/>
                  <a:pt x="38" y="49"/>
                  <a:pt x="40" y="47"/>
                </a:cubicBezTo>
                <a:cubicBezTo>
                  <a:pt x="44" y="51"/>
                  <a:pt x="44" y="51"/>
                  <a:pt x="44" y="51"/>
                </a:cubicBezTo>
                <a:cubicBezTo>
                  <a:pt x="51" y="44"/>
                  <a:pt x="51" y="44"/>
                  <a:pt x="51" y="44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38"/>
                  <a:pt x="49" y="36"/>
                  <a:pt x="50" y="33"/>
                </a:cubicBezTo>
                <a:lnTo>
                  <a:pt x="56" y="33"/>
                </a:lnTo>
                <a:close/>
                <a:moveTo>
                  <a:pt x="42" y="36"/>
                </a:move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1" y="37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39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7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3"/>
                  <a:pt x="21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2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1" y="31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2" y="25"/>
                  <a:pt x="12" y="25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3" y="21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2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3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8"/>
                  <a:pt x="41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1"/>
                  <a:pt x="43" y="22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4" y="23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3"/>
                  <a:pt x="43" y="34"/>
                  <a:pt x="42" y="3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76" name="Freeform 61"/>
          <p:cNvSpPr>
            <a:spLocks noEditPoints="1"/>
          </p:cNvSpPr>
          <p:nvPr userDrawn="1"/>
        </p:nvSpPr>
        <p:spPr bwMode="auto">
          <a:xfrm>
            <a:off x="7353301" y="1319213"/>
            <a:ext cx="402167" cy="382588"/>
          </a:xfrm>
          <a:custGeom>
            <a:avLst/>
            <a:gdLst>
              <a:gd name="T0" fmla="*/ 5 w 78"/>
              <a:gd name="T1" fmla="*/ 58 h 99"/>
              <a:gd name="T2" fmla="*/ 5 w 78"/>
              <a:gd name="T3" fmla="*/ 40 h 99"/>
              <a:gd name="T4" fmla="*/ 23 w 78"/>
              <a:gd name="T5" fmla="*/ 40 h 99"/>
              <a:gd name="T6" fmla="*/ 23 w 78"/>
              <a:gd name="T7" fmla="*/ 58 h 99"/>
              <a:gd name="T8" fmla="*/ 5 w 78"/>
              <a:gd name="T9" fmla="*/ 58 h 99"/>
              <a:gd name="T10" fmla="*/ 27 w 78"/>
              <a:gd name="T11" fmla="*/ 80 h 99"/>
              <a:gd name="T12" fmla="*/ 27 w 78"/>
              <a:gd name="T13" fmla="*/ 71 h 99"/>
              <a:gd name="T14" fmla="*/ 27 w 78"/>
              <a:gd name="T15" fmla="*/ 26 h 99"/>
              <a:gd name="T16" fmla="*/ 27 w 78"/>
              <a:gd name="T17" fmla="*/ 18 h 99"/>
              <a:gd name="T18" fmla="*/ 36 w 78"/>
              <a:gd name="T19" fmla="*/ 18 h 99"/>
              <a:gd name="T20" fmla="*/ 35 w 78"/>
              <a:gd name="T21" fmla="*/ 80 h 99"/>
              <a:gd name="T22" fmla="*/ 27 w 78"/>
              <a:gd name="T23" fmla="*/ 80 h 99"/>
              <a:gd name="T24" fmla="*/ 43 w 78"/>
              <a:gd name="T25" fmla="*/ 96 h 99"/>
              <a:gd name="T26" fmla="*/ 43 w 78"/>
              <a:gd name="T27" fmla="*/ 88 h 99"/>
              <a:gd name="T28" fmla="*/ 43 w 78"/>
              <a:gd name="T29" fmla="*/ 10 h 99"/>
              <a:gd name="T30" fmla="*/ 43 w 78"/>
              <a:gd name="T31" fmla="*/ 2 h 99"/>
              <a:gd name="T32" fmla="*/ 51 w 78"/>
              <a:gd name="T33" fmla="*/ 2 h 99"/>
              <a:gd name="T34" fmla="*/ 52 w 78"/>
              <a:gd name="T35" fmla="*/ 96 h 99"/>
              <a:gd name="T36" fmla="*/ 43 w 78"/>
              <a:gd name="T37" fmla="*/ 9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99">
                <a:moveTo>
                  <a:pt x="5" y="58"/>
                </a:moveTo>
                <a:cubicBezTo>
                  <a:pt x="0" y="53"/>
                  <a:pt x="0" y="45"/>
                  <a:pt x="5" y="40"/>
                </a:cubicBezTo>
                <a:cubicBezTo>
                  <a:pt x="10" y="35"/>
                  <a:pt x="18" y="36"/>
                  <a:pt x="23" y="40"/>
                </a:cubicBezTo>
                <a:cubicBezTo>
                  <a:pt x="28" y="45"/>
                  <a:pt x="28" y="53"/>
                  <a:pt x="23" y="58"/>
                </a:cubicBezTo>
                <a:cubicBezTo>
                  <a:pt x="18" y="63"/>
                  <a:pt x="10" y="63"/>
                  <a:pt x="5" y="58"/>
                </a:cubicBezTo>
                <a:close/>
                <a:moveTo>
                  <a:pt x="27" y="80"/>
                </a:moveTo>
                <a:cubicBezTo>
                  <a:pt x="24" y="77"/>
                  <a:pt x="24" y="74"/>
                  <a:pt x="27" y="71"/>
                </a:cubicBezTo>
                <a:cubicBezTo>
                  <a:pt x="39" y="59"/>
                  <a:pt x="40" y="38"/>
                  <a:pt x="27" y="26"/>
                </a:cubicBezTo>
                <a:cubicBezTo>
                  <a:pt x="25" y="24"/>
                  <a:pt x="25" y="20"/>
                  <a:pt x="27" y="18"/>
                </a:cubicBezTo>
                <a:cubicBezTo>
                  <a:pt x="30" y="15"/>
                  <a:pt x="33" y="15"/>
                  <a:pt x="36" y="18"/>
                </a:cubicBezTo>
                <a:cubicBezTo>
                  <a:pt x="53" y="35"/>
                  <a:pt x="52" y="63"/>
                  <a:pt x="35" y="80"/>
                </a:cubicBezTo>
                <a:cubicBezTo>
                  <a:pt x="33" y="82"/>
                  <a:pt x="29" y="82"/>
                  <a:pt x="27" y="80"/>
                </a:cubicBezTo>
                <a:close/>
                <a:moveTo>
                  <a:pt x="43" y="96"/>
                </a:moveTo>
                <a:cubicBezTo>
                  <a:pt x="41" y="94"/>
                  <a:pt x="41" y="90"/>
                  <a:pt x="43" y="88"/>
                </a:cubicBezTo>
                <a:cubicBezTo>
                  <a:pt x="65" y="67"/>
                  <a:pt x="65" y="32"/>
                  <a:pt x="43" y="10"/>
                </a:cubicBezTo>
                <a:cubicBezTo>
                  <a:pt x="41" y="8"/>
                  <a:pt x="41" y="4"/>
                  <a:pt x="43" y="2"/>
                </a:cubicBezTo>
                <a:cubicBezTo>
                  <a:pt x="45" y="0"/>
                  <a:pt x="49" y="0"/>
                  <a:pt x="51" y="2"/>
                </a:cubicBezTo>
                <a:cubicBezTo>
                  <a:pt x="78" y="28"/>
                  <a:pt x="78" y="70"/>
                  <a:pt x="52" y="96"/>
                </a:cubicBezTo>
                <a:cubicBezTo>
                  <a:pt x="49" y="99"/>
                  <a:pt x="46" y="99"/>
                  <a:pt x="43" y="9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37717" y="1295400"/>
            <a:ext cx="355600" cy="385764"/>
            <a:chOff x="5437717" y="1295400"/>
            <a:chExt cx="355600" cy="385764"/>
          </a:xfrm>
        </p:grpSpPr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5437717" y="1295400"/>
              <a:ext cx="355600" cy="274638"/>
            </a:xfrm>
            <a:custGeom>
              <a:avLst/>
              <a:gdLst>
                <a:gd name="T0" fmla="*/ 33 w 69"/>
                <a:gd name="T1" fmla="*/ 0 h 71"/>
                <a:gd name="T2" fmla="*/ 69 w 69"/>
                <a:gd name="T3" fmla="*/ 28 h 71"/>
                <a:gd name="T4" fmla="*/ 43 w 69"/>
                <a:gd name="T5" fmla="*/ 60 h 71"/>
                <a:gd name="T6" fmla="*/ 32 w 69"/>
                <a:gd name="T7" fmla="*/ 71 h 71"/>
                <a:gd name="T8" fmla="*/ 23 w 69"/>
                <a:gd name="T9" fmla="*/ 62 h 71"/>
                <a:gd name="T10" fmla="*/ 47 w 69"/>
                <a:gd name="T11" fmla="*/ 28 h 71"/>
                <a:gd name="T12" fmla="*/ 34 w 69"/>
                <a:gd name="T13" fmla="*/ 16 h 71"/>
                <a:gd name="T14" fmla="*/ 9 w 69"/>
                <a:gd name="T15" fmla="*/ 34 h 71"/>
                <a:gd name="T16" fmla="*/ 0 w 69"/>
                <a:gd name="T17" fmla="*/ 26 h 71"/>
                <a:gd name="T18" fmla="*/ 33 w 69"/>
                <a:gd name="T1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1">
                  <a:moveTo>
                    <a:pt x="33" y="0"/>
                  </a:moveTo>
                  <a:cubicBezTo>
                    <a:pt x="51" y="0"/>
                    <a:pt x="69" y="8"/>
                    <a:pt x="69" y="28"/>
                  </a:cubicBezTo>
                  <a:cubicBezTo>
                    <a:pt x="69" y="46"/>
                    <a:pt x="48" y="53"/>
                    <a:pt x="43" y="60"/>
                  </a:cubicBezTo>
                  <a:cubicBezTo>
                    <a:pt x="40" y="65"/>
                    <a:pt x="41" y="71"/>
                    <a:pt x="32" y="71"/>
                  </a:cubicBezTo>
                  <a:cubicBezTo>
                    <a:pt x="26" y="71"/>
                    <a:pt x="23" y="67"/>
                    <a:pt x="23" y="62"/>
                  </a:cubicBezTo>
                  <a:cubicBezTo>
                    <a:pt x="23" y="45"/>
                    <a:pt x="47" y="42"/>
                    <a:pt x="47" y="28"/>
                  </a:cubicBezTo>
                  <a:cubicBezTo>
                    <a:pt x="47" y="20"/>
                    <a:pt x="42" y="16"/>
                    <a:pt x="34" y="16"/>
                  </a:cubicBezTo>
                  <a:cubicBezTo>
                    <a:pt x="16" y="16"/>
                    <a:pt x="23" y="34"/>
                    <a:pt x="9" y="34"/>
                  </a:cubicBezTo>
                  <a:cubicBezTo>
                    <a:pt x="5" y="34"/>
                    <a:pt x="0" y="31"/>
                    <a:pt x="0" y="26"/>
                  </a:cubicBezTo>
                  <a:cubicBezTo>
                    <a:pt x="0" y="12"/>
                    <a:pt x="16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78" name="Oval 63"/>
            <p:cNvSpPr>
              <a:spLocks noChangeArrowheads="1"/>
            </p:cNvSpPr>
            <p:nvPr userDrawn="1"/>
          </p:nvSpPr>
          <p:spPr bwMode="auto">
            <a:xfrm>
              <a:off x="5545667" y="1589089"/>
              <a:ext cx="118533" cy="920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79" name="Group 78"/>
          <p:cNvGrpSpPr/>
          <p:nvPr userDrawn="1"/>
        </p:nvGrpSpPr>
        <p:grpSpPr>
          <a:xfrm>
            <a:off x="3712634" y="1724025"/>
            <a:ext cx="433917" cy="679450"/>
            <a:chOff x="2784475" y="1724025"/>
            <a:chExt cx="325438" cy="679450"/>
          </a:xfrm>
        </p:grpSpPr>
        <p:sp>
          <p:nvSpPr>
            <p:cNvPr id="80" name="Oval 64"/>
            <p:cNvSpPr>
              <a:spLocks noChangeArrowheads="1"/>
            </p:cNvSpPr>
            <p:nvPr userDrawn="1"/>
          </p:nvSpPr>
          <p:spPr bwMode="auto">
            <a:xfrm>
              <a:off x="2894013" y="1724025"/>
              <a:ext cx="107950" cy="107950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1" name="Line 65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2" name="Line 66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3" name="Freeform 67"/>
            <p:cNvSpPr>
              <a:spLocks/>
            </p:cNvSpPr>
            <p:nvPr userDrawn="1"/>
          </p:nvSpPr>
          <p:spPr bwMode="auto">
            <a:xfrm>
              <a:off x="2784475" y="1847850"/>
              <a:ext cx="325438" cy="555625"/>
            </a:xfrm>
            <a:custGeom>
              <a:avLst/>
              <a:gdLst>
                <a:gd name="T0" fmla="*/ 40 w 84"/>
                <a:gd name="T1" fmla="*/ 86 h 144"/>
                <a:gd name="T2" fmla="*/ 40 w 84"/>
                <a:gd name="T3" fmla="*/ 135 h 144"/>
                <a:gd name="T4" fmla="*/ 27 w 84"/>
                <a:gd name="T5" fmla="*/ 135 h 144"/>
                <a:gd name="T6" fmla="*/ 26 w 84"/>
                <a:gd name="T7" fmla="*/ 86 h 144"/>
                <a:gd name="T8" fmla="*/ 9 w 84"/>
                <a:gd name="T9" fmla="*/ 86 h 144"/>
                <a:gd name="T10" fmla="*/ 28 w 84"/>
                <a:gd name="T11" fmla="*/ 20 h 144"/>
                <a:gd name="T12" fmla="*/ 25 w 84"/>
                <a:gd name="T13" fmla="*/ 20 h 144"/>
                <a:gd name="T14" fmla="*/ 14 w 84"/>
                <a:gd name="T15" fmla="*/ 58 h 144"/>
                <a:gd name="T16" fmla="*/ 2 w 84"/>
                <a:gd name="T17" fmla="*/ 54 h 144"/>
                <a:gd name="T18" fmla="*/ 15 w 84"/>
                <a:gd name="T19" fmla="*/ 13 h 144"/>
                <a:gd name="T20" fmla="*/ 32 w 84"/>
                <a:gd name="T21" fmla="*/ 0 h 144"/>
                <a:gd name="T22" fmla="*/ 41 w 84"/>
                <a:gd name="T23" fmla="*/ 0 h 144"/>
                <a:gd name="T24" fmla="*/ 41 w 84"/>
                <a:gd name="T25" fmla="*/ 0 h 144"/>
                <a:gd name="T26" fmla="*/ 51 w 84"/>
                <a:gd name="T27" fmla="*/ 0 h 144"/>
                <a:gd name="T28" fmla="*/ 69 w 84"/>
                <a:gd name="T29" fmla="*/ 13 h 144"/>
                <a:gd name="T30" fmla="*/ 81 w 84"/>
                <a:gd name="T31" fmla="*/ 54 h 144"/>
                <a:gd name="T32" fmla="*/ 70 w 84"/>
                <a:gd name="T33" fmla="*/ 58 h 144"/>
                <a:gd name="T34" fmla="*/ 59 w 84"/>
                <a:gd name="T35" fmla="*/ 20 h 144"/>
                <a:gd name="T36" fmla="*/ 56 w 84"/>
                <a:gd name="T37" fmla="*/ 20 h 144"/>
                <a:gd name="T38" fmla="*/ 75 w 84"/>
                <a:gd name="T39" fmla="*/ 86 h 144"/>
                <a:gd name="T40" fmla="*/ 57 w 84"/>
                <a:gd name="T41" fmla="*/ 86 h 144"/>
                <a:gd name="T42" fmla="*/ 57 w 84"/>
                <a:gd name="T43" fmla="*/ 135 h 144"/>
                <a:gd name="T44" fmla="*/ 44 w 84"/>
                <a:gd name="T45" fmla="*/ 135 h 144"/>
                <a:gd name="T46" fmla="*/ 44 w 84"/>
                <a:gd name="T47" fmla="*/ 86 h 144"/>
                <a:gd name="T48" fmla="*/ 40 w 84"/>
                <a:gd name="T4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44">
                  <a:moveTo>
                    <a:pt x="40" y="86"/>
                  </a:moveTo>
                  <a:cubicBezTo>
                    <a:pt x="40" y="135"/>
                    <a:pt x="40" y="135"/>
                    <a:pt x="40" y="135"/>
                  </a:cubicBezTo>
                  <a:cubicBezTo>
                    <a:pt x="40" y="144"/>
                    <a:pt x="27" y="144"/>
                    <a:pt x="27" y="13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1" y="66"/>
                    <a:pt x="0" y="63"/>
                    <a:pt x="2" y="5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9"/>
                    <a:pt x="2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7" y="9"/>
                    <a:pt x="69" y="1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4" y="62"/>
                    <a:pt x="73" y="66"/>
                    <a:pt x="70" y="5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4"/>
                    <a:pt x="44" y="144"/>
                    <a:pt x="44" y="135"/>
                  </a:cubicBezTo>
                  <a:cubicBezTo>
                    <a:pt x="44" y="86"/>
                    <a:pt x="44" y="86"/>
                    <a:pt x="44" y="86"/>
                  </a:cubicBezTo>
                  <a:lnTo>
                    <a:pt x="40" y="8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84" name="Group 83"/>
          <p:cNvGrpSpPr/>
          <p:nvPr userDrawn="1"/>
        </p:nvGrpSpPr>
        <p:grpSpPr>
          <a:xfrm>
            <a:off x="4258733" y="1724026"/>
            <a:ext cx="340784" cy="684213"/>
            <a:chOff x="3194050" y="1724025"/>
            <a:chExt cx="255588" cy="684213"/>
          </a:xfrm>
        </p:grpSpPr>
        <p:sp>
          <p:nvSpPr>
            <p:cNvPr id="85" name="Freeform 68"/>
            <p:cNvSpPr>
              <a:spLocks/>
            </p:cNvSpPr>
            <p:nvPr userDrawn="1"/>
          </p:nvSpPr>
          <p:spPr bwMode="auto">
            <a:xfrm>
              <a:off x="3194050" y="1847850"/>
              <a:ext cx="255588" cy="560388"/>
            </a:xfrm>
            <a:custGeom>
              <a:avLst/>
              <a:gdLst>
                <a:gd name="T0" fmla="*/ 18 w 66"/>
                <a:gd name="T1" fmla="*/ 0 h 145"/>
                <a:gd name="T2" fmla="*/ 0 w 66"/>
                <a:gd name="T3" fmla="*/ 19 h 145"/>
                <a:gd name="T4" fmla="*/ 0 w 66"/>
                <a:gd name="T5" fmla="*/ 63 h 145"/>
                <a:gd name="T6" fmla="*/ 12 w 66"/>
                <a:gd name="T7" fmla="*/ 63 h 145"/>
                <a:gd name="T8" fmla="*/ 12 w 66"/>
                <a:gd name="T9" fmla="*/ 23 h 145"/>
                <a:gd name="T10" fmla="*/ 15 w 66"/>
                <a:gd name="T11" fmla="*/ 23 h 145"/>
                <a:gd name="T12" fmla="*/ 15 w 66"/>
                <a:gd name="T13" fmla="*/ 133 h 145"/>
                <a:gd name="T14" fmla="*/ 31 w 66"/>
                <a:gd name="T15" fmla="*/ 133 h 145"/>
                <a:gd name="T16" fmla="*/ 31 w 66"/>
                <a:gd name="T17" fmla="*/ 69 h 145"/>
                <a:gd name="T18" fmla="*/ 34 w 66"/>
                <a:gd name="T19" fmla="*/ 69 h 145"/>
                <a:gd name="T20" fmla="*/ 34 w 66"/>
                <a:gd name="T21" fmla="*/ 133 h 145"/>
                <a:gd name="T22" fmla="*/ 51 w 66"/>
                <a:gd name="T23" fmla="*/ 133 h 145"/>
                <a:gd name="T24" fmla="*/ 51 w 66"/>
                <a:gd name="T25" fmla="*/ 23 h 145"/>
                <a:gd name="T26" fmla="*/ 54 w 66"/>
                <a:gd name="T27" fmla="*/ 23 h 145"/>
                <a:gd name="T28" fmla="*/ 54 w 66"/>
                <a:gd name="T29" fmla="*/ 63 h 145"/>
                <a:gd name="T30" fmla="*/ 66 w 66"/>
                <a:gd name="T31" fmla="*/ 63 h 145"/>
                <a:gd name="T32" fmla="*/ 66 w 66"/>
                <a:gd name="T33" fmla="*/ 19 h 145"/>
                <a:gd name="T34" fmla="*/ 48 w 66"/>
                <a:gd name="T35" fmla="*/ 0 h 145"/>
                <a:gd name="T36" fmla="*/ 18 w 66"/>
                <a:gd name="T3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45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12" y="71"/>
                    <a:pt x="12" y="6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5" y="145"/>
                    <a:pt x="31" y="144"/>
                    <a:pt x="31" y="133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44"/>
                    <a:pt x="51" y="145"/>
                    <a:pt x="51" y="13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71"/>
                    <a:pt x="66" y="71"/>
                    <a:pt x="66" y="6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0"/>
                    <a:pt x="58" y="0"/>
                    <a:pt x="4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6" name="Oval 69"/>
            <p:cNvSpPr>
              <a:spLocks noChangeArrowheads="1"/>
            </p:cNvSpPr>
            <p:nvPr userDrawn="1"/>
          </p:nvSpPr>
          <p:spPr bwMode="auto">
            <a:xfrm>
              <a:off x="3268663" y="1724025"/>
              <a:ext cx="107950" cy="1127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7" name="Line 70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88" name="Line 71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>
            <a:off x="8240184" y="1743075"/>
            <a:ext cx="626533" cy="649288"/>
            <a:chOff x="6180138" y="1743075"/>
            <a:chExt cx="469900" cy="649288"/>
          </a:xfrm>
        </p:grpSpPr>
        <p:sp>
          <p:nvSpPr>
            <p:cNvPr id="90" name="Freeform 72"/>
            <p:cNvSpPr>
              <a:spLocks/>
            </p:cNvSpPr>
            <p:nvPr userDrawn="1"/>
          </p:nvSpPr>
          <p:spPr bwMode="auto">
            <a:xfrm>
              <a:off x="6330950" y="1966913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1" name="Freeform 73"/>
            <p:cNvSpPr>
              <a:spLocks/>
            </p:cNvSpPr>
            <p:nvPr userDrawn="1"/>
          </p:nvSpPr>
          <p:spPr bwMode="auto">
            <a:xfrm>
              <a:off x="6330950" y="2098675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2" name="Freeform 74"/>
            <p:cNvSpPr>
              <a:spLocks/>
            </p:cNvSpPr>
            <p:nvPr userDrawn="1"/>
          </p:nvSpPr>
          <p:spPr bwMode="auto">
            <a:xfrm>
              <a:off x="6330950" y="2230438"/>
              <a:ext cx="242888" cy="38100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3" name="Freeform 75"/>
            <p:cNvSpPr>
              <a:spLocks/>
            </p:cNvSpPr>
            <p:nvPr userDrawn="1"/>
          </p:nvSpPr>
          <p:spPr bwMode="auto">
            <a:xfrm>
              <a:off x="6342063" y="1743075"/>
              <a:ext cx="146050" cy="120650"/>
            </a:xfrm>
            <a:custGeom>
              <a:avLst/>
              <a:gdLst>
                <a:gd name="T0" fmla="*/ 4 w 38"/>
                <a:gd name="T1" fmla="*/ 31 h 31"/>
                <a:gd name="T2" fmla="*/ 34 w 38"/>
                <a:gd name="T3" fmla="*/ 31 h 31"/>
                <a:gd name="T4" fmla="*/ 38 w 38"/>
                <a:gd name="T5" fmla="*/ 28 h 31"/>
                <a:gd name="T6" fmla="*/ 38 w 38"/>
                <a:gd name="T7" fmla="*/ 13 h 31"/>
                <a:gd name="T8" fmla="*/ 34 w 38"/>
                <a:gd name="T9" fmla="*/ 9 h 31"/>
                <a:gd name="T10" fmla="*/ 29 w 38"/>
                <a:gd name="T11" fmla="*/ 9 h 31"/>
                <a:gd name="T12" fmla="*/ 29 w 38"/>
                <a:gd name="T13" fmla="*/ 9 h 31"/>
                <a:gd name="T14" fmla="*/ 29 w 38"/>
                <a:gd name="T15" fmla="*/ 1 h 31"/>
                <a:gd name="T16" fmla="*/ 27 w 38"/>
                <a:gd name="T17" fmla="*/ 0 h 31"/>
                <a:gd name="T18" fmla="*/ 11 w 38"/>
                <a:gd name="T19" fmla="*/ 0 h 31"/>
                <a:gd name="T20" fmla="*/ 9 w 38"/>
                <a:gd name="T21" fmla="*/ 1 h 31"/>
                <a:gd name="T22" fmla="*/ 9 w 38"/>
                <a:gd name="T23" fmla="*/ 9 h 31"/>
                <a:gd name="T24" fmla="*/ 9 w 38"/>
                <a:gd name="T25" fmla="*/ 9 h 31"/>
                <a:gd name="T26" fmla="*/ 4 w 38"/>
                <a:gd name="T27" fmla="*/ 9 h 31"/>
                <a:gd name="T28" fmla="*/ 0 w 38"/>
                <a:gd name="T29" fmla="*/ 13 h 31"/>
                <a:gd name="T30" fmla="*/ 0 w 38"/>
                <a:gd name="T31" fmla="*/ 28 h 31"/>
                <a:gd name="T32" fmla="*/ 4 w 3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1">
                  <a:moveTo>
                    <a:pt x="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8" y="30"/>
                    <a:pt x="38" y="2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1"/>
                    <a:pt x="36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4" name="Freeform 76"/>
            <p:cNvSpPr>
              <a:spLocks/>
            </p:cNvSpPr>
            <p:nvPr userDrawn="1"/>
          </p:nvSpPr>
          <p:spPr bwMode="auto">
            <a:xfrm>
              <a:off x="6180138" y="1804988"/>
              <a:ext cx="469900" cy="587375"/>
            </a:xfrm>
            <a:custGeom>
              <a:avLst/>
              <a:gdLst>
                <a:gd name="T0" fmla="*/ 108 w 122"/>
                <a:gd name="T1" fmla="*/ 0 h 152"/>
                <a:gd name="T2" fmla="*/ 85 w 122"/>
                <a:gd name="T3" fmla="*/ 0 h 152"/>
                <a:gd name="T4" fmla="*/ 85 w 122"/>
                <a:gd name="T5" fmla="*/ 10 h 152"/>
                <a:gd name="T6" fmla="*/ 108 w 122"/>
                <a:gd name="T7" fmla="*/ 10 h 152"/>
                <a:gd name="T8" fmla="*/ 112 w 122"/>
                <a:gd name="T9" fmla="*/ 12 h 152"/>
                <a:gd name="T10" fmla="*/ 112 w 122"/>
                <a:gd name="T11" fmla="*/ 140 h 152"/>
                <a:gd name="T12" fmla="*/ 108 w 122"/>
                <a:gd name="T13" fmla="*/ 142 h 152"/>
                <a:gd name="T14" fmla="*/ 14 w 122"/>
                <a:gd name="T15" fmla="*/ 142 h 152"/>
                <a:gd name="T16" fmla="*/ 10 w 122"/>
                <a:gd name="T17" fmla="*/ 140 h 152"/>
                <a:gd name="T18" fmla="*/ 10 w 122"/>
                <a:gd name="T19" fmla="*/ 12 h 152"/>
                <a:gd name="T20" fmla="*/ 14 w 122"/>
                <a:gd name="T21" fmla="*/ 10 h 152"/>
                <a:gd name="T22" fmla="*/ 37 w 122"/>
                <a:gd name="T23" fmla="*/ 10 h 152"/>
                <a:gd name="T24" fmla="*/ 37 w 122"/>
                <a:gd name="T25" fmla="*/ 0 h 152"/>
                <a:gd name="T26" fmla="*/ 14 w 122"/>
                <a:gd name="T27" fmla="*/ 0 h 152"/>
                <a:gd name="T28" fmla="*/ 0 w 122"/>
                <a:gd name="T29" fmla="*/ 12 h 152"/>
                <a:gd name="T30" fmla="*/ 0 w 122"/>
                <a:gd name="T31" fmla="*/ 140 h 152"/>
                <a:gd name="T32" fmla="*/ 14 w 122"/>
                <a:gd name="T33" fmla="*/ 152 h 152"/>
                <a:gd name="T34" fmla="*/ 108 w 122"/>
                <a:gd name="T35" fmla="*/ 152 h 152"/>
                <a:gd name="T36" fmla="*/ 122 w 122"/>
                <a:gd name="T37" fmla="*/ 140 h 152"/>
                <a:gd name="T38" fmla="*/ 122 w 122"/>
                <a:gd name="T39" fmla="*/ 12 h 152"/>
                <a:gd name="T40" fmla="*/ 108 w 122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52">
                  <a:moveTo>
                    <a:pt x="10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0" y="10"/>
                    <a:pt x="112" y="11"/>
                    <a:pt x="112" y="12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1"/>
                    <a:pt x="110" y="142"/>
                    <a:pt x="108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2" y="142"/>
                    <a:pt x="10" y="141"/>
                    <a:pt x="10" y="14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2" y="10"/>
                    <a:pt x="1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2"/>
                    <a:pt x="14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15" y="152"/>
                    <a:pt x="122" y="147"/>
                    <a:pt x="122" y="14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5" y="0"/>
                    <a:pt x="108" y="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auto">
            <a:xfrm>
              <a:off x="6242050" y="1909763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7 h 30"/>
                <a:gd name="T30" fmla="*/ 7 w 30"/>
                <a:gd name="T31" fmla="*/ 18 h 30"/>
                <a:gd name="T32" fmla="*/ 8 w 30"/>
                <a:gd name="T33" fmla="*/ 21 h 30"/>
                <a:gd name="T34" fmla="*/ 12 w 30"/>
                <a:gd name="T35" fmla="*/ 15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0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5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9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0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auto">
            <a:xfrm>
              <a:off x="6242050" y="2041525"/>
              <a:ext cx="115888" cy="115888"/>
            </a:xfrm>
            <a:custGeom>
              <a:avLst/>
              <a:gdLst>
                <a:gd name="T0" fmla="*/ 30 w 30"/>
                <a:gd name="T1" fmla="*/ 0 h 30"/>
                <a:gd name="T2" fmla="*/ 18 w 30"/>
                <a:gd name="T3" fmla="*/ 15 h 30"/>
                <a:gd name="T4" fmla="*/ 12 w 30"/>
                <a:gd name="T5" fmla="*/ 25 h 30"/>
                <a:gd name="T6" fmla="*/ 11 w 30"/>
                <a:gd name="T7" fmla="*/ 26 h 30"/>
                <a:gd name="T8" fmla="*/ 6 w 30"/>
                <a:gd name="T9" fmla="*/ 30 h 30"/>
                <a:gd name="T10" fmla="*/ 4 w 30"/>
                <a:gd name="T11" fmla="*/ 29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2 h 30"/>
                <a:gd name="T18" fmla="*/ 1 w 30"/>
                <a:gd name="T19" fmla="*/ 22 h 30"/>
                <a:gd name="T20" fmla="*/ 0 w 30"/>
                <a:gd name="T21" fmla="*/ 18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6 h 30"/>
                <a:gd name="T30" fmla="*/ 7 w 30"/>
                <a:gd name="T31" fmla="*/ 18 h 30"/>
                <a:gd name="T32" fmla="*/ 8 w 30"/>
                <a:gd name="T33" fmla="*/ 20 h 30"/>
                <a:gd name="T34" fmla="*/ 12 w 30"/>
                <a:gd name="T35" fmla="*/ 15 h 30"/>
                <a:gd name="T36" fmla="*/ 14 w 30"/>
                <a:gd name="T37" fmla="*/ 12 h 30"/>
                <a:gd name="T38" fmla="*/ 19 w 30"/>
                <a:gd name="T39" fmla="*/ 5 h 30"/>
                <a:gd name="T40" fmla="*/ 22 w 30"/>
                <a:gd name="T41" fmla="*/ 2 h 30"/>
                <a:gd name="T42" fmla="*/ 25 w 30"/>
                <a:gd name="T43" fmla="*/ 0 h 30"/>
                <a:gd name="T44" fmla="*/ 30 w 30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cubicBezTo>
                    <a:pt x="26" y="5"/>
                    <a:pt x="22" y="10"/>
                    <a:pt x="18" y="15"/>
                  </a:cubicBezTo>
                  <a:cubicBezTo>
                    <a:pt x="14" y="20"/>
                    <a:pt x="15" y="19"/>
                    <a:pt x="12" y="25"/>
                  </a:cubicBezTo>
                  <a:cubicBezTo>
                    <a:pt x="12" y="25"/>
                    <a:pt x="11" y="26"/>
                    <a:pt x="11" y="26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29"/>
                    <a:pt x="4" y="29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7"/>
                    <a:pt x="2" y="27"/>
                    <a:pt x="2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0"/>
                    <a:pt x="10" y="19"/>
                    <a:pt x="12" y="15"/>
                  </a:cubicBezTo>
                  <a:cubicBezTo>
                    <a:pt x="14" y="12"/>
                    <a:pt x="12" y="15"/>
                    <a:pt x="14" y="12"/>
                  </a:cubicBezTo>
                  <a:cubicBezTo>
                    <a:pt x="16" y="9"/>
                    <a:pt x="18" y="7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6" y="0"/>
                    <a:pt x="28" y="0"/>
                    <a:pt x="3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auto">
            <a:xfrm>
              <a:off x="6242050" y="2171700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9 h 30"/>
                <a:gd name="T14" fmla="*/ 2 w 30"/>
                <a:gd name="T15" fmla="*/ 27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6 h 30"/>
                <a:gd name="T28" fmla="*/ 6 w 30"/>
                <a:gd name="T29" fmla="*/ 17 h 30"/>
                <a:gd name="T30" fmla="*/ 7 w 30"/>
                <a:gd name="T31" fmla="*/ 19 h 30"/>
                <a:gd name="T32" fmla="*/ 8 w 30"/>
                <a:gd name="T33" fmla="*/ 21 h 30"/>
                <a:gd name="T34" fmla="*/ 12 w 30"/>
                <a:gd name="T35" fmla="*/ 16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1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3" y="28"/>
                    <a:pt x="2" y="27"/>
                    <a:pt x="2" y="27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9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6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10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1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98" name="Freeform 80"/>
          <p:cNvSpPr>
            <a:spLocks/>
          </p:cNvSpPr>
          <p:nvPr userDrawn="1"/>
        </p:nvSpPr>
        <p:spPr bwMode="auto">
          <a:xfrm>
            <a:off x="8528051" y="754063"/>
            <a:ext cx="366184" cy="271463"/>
          </a:xfrm>
          <a:custGeom>
            <a:avLst/>
            <a:gdLst>
              <a:gd name="T0" fmla="*/ 71 w 71"/>
              <a:gd name="T1" fmla="*/ 2 h 70"/>
              <a:gd name="T2" fmla="*/ 43 w 71"/>
              <a:gd name="T3" fmla="*/ 36 h 70"/>
              <a:gd name="T4" fmla="*/ 29 w 71"/>
              <a:gd name="T5" fmla="*/ 59 h 70"/>
              <a:gd name="T6" fmla="*/ 27 w 71"/>
              <a:gd name="T7" fmla="*/ 63 h 70"/>
              <a:gd name="T8" fmla="*/ 16 w 71"/>
              <a:gd name="T9" fmla="*/ 70 h 70"/>
              <a:gd name="T10" fmla="*/ 11 w 71"/>
              <a:gd name="T11" fmla="*/ 69 h 70"/>
              <a:gd name="T12" fmla="*/ 8 w 71"/>
              <a:gd name="T13" fmla="*/ 66 h 70"/>
              <a:gd name="T14" fmla="*/ 5 w 71"/>
              <a:gd name="T15" fmla="*/ 62 h 70"/>
              <a:gd name="T16" fmla="*/ 2 w 71"/>
              <a:gd name="T17" fmla="*/ 53 h 70"/>
              <a:gd name="T18" fmla="*/ 2 w 71"/>
              <a:gd name="T19" fmla="*/ 52 h 70"/>
              <a:gd name="T20" fmla="*/ 0 w 71"/>
              <a:gd name="T21" fmla="*/ 44 h 70"/>
              <a:gd name="T22" fmla="*/ 4 w 71"/>
              <a:gd name="T23" fmla="*/ 38 h 70"/>
              <a:gd name="T24" fmla="*/ 12 w 71"/>
              <a:gd name="T25" fmla="*/ 35 h 70"/>
              <a:gd name="T26" fmla="*/ 14 w 71"/>
              <a:gd name="T27" fmla="*/ 36 h 70"/>
              <a:gd name="T28" fmla="*/ 15 w 71"/>
              <a:gd name="T29" fmla="*/ 39 h 70"/>
              <a:gd name="T30" fmla="*/ 17 w 71"/>
              <a:gd name="T31" fmla="*/ 43 h 70"/>
              <a:gd name="T32" fmla="*/ 20 w 71"/>
              <a:gd name="T33" fmla="*/ 49 h 70"/>
              <a:gd name="T34" fmla="*/ 29 w 71"/>
              <a:gd name="T35" fmla="*/ 36 h 70"/>
              <a:gd name="T36" fmla="*/ 33 w 71"/>
              <a:gd name="T37" fmla="*/ 29 h 70"/>
              <a:gd name="T38" fmla="*/ 45 w 71"/>
              <a:gd name="T39" fmla="*/ 13 h 70"/>
              <a:gd name="T40" fmla="*/ 52 w 71"/>
              <a:gd name="T41" fmla="*/ 5 h 70"/>
              <a:gd name="T42" fmla="*/ 59 w 71"/>
              <a:gd name="T43" fmla="*/ 2 h 70"/>
              <a:gd name="T44" fmla="*/ 70 w 71"/>
              <a:gd name="T45" fmla="*/ 0 h 70"/>
              <a:gd name="T46" fmla="*/ 71 w 71"/>
              <a:gd name="T47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70">
                <a:moveTo>
                  <a:pt x="71" y="2"/>
                </a:moveTo>
                <a:cubicBezTo>
                  <a:pt x="61" y="13"/>
                  <a:pt x="52" y="24"/>
                  <a:pt x="43" y="36"/>
                </a:cubicBezTo>
                <a:cubicBezTo>
                  <a:pt x="35" y="48"/>
                  <a:pt x="36" y="46"/>
                  <a:pt x="29" y="59"/>
                </a:cubicBezTo>
                <a:cubicBezTo>
                  <a:pt x="28" y="60"/>
                  <a:pt x="27" y="61"/>
                  <a:pt x="27" y="63"/>
                </a:cubicBezTo>
                <a:cubicBezTo>
                  <a:pt x="24" y="68"/>
                  <a:pt x="20" y="70"/>
                  <a:pt x="16" y="70"/>
                </a:cubicBezTo>
                <a:cubicBezTo>
                  <a:pt x="14" y="70"/>
                  <a:pt x="12" y="70"/>
                  <a:pt x="11" y="69"/>
                </a:cubicBezTo>
                <a:cubicBezTo>
                  <a:pt x="10" y="69"/>
                  <a:pt x="9" y="68"/>
                  <a:pt x="8" y="66"/>
                </a:cubicBezTo>
                <a:cubicBezTo>
                  <a:pt x="7" y="65"/>
                  <a:pt x="6" y="64"/>
                  <a:pt x="5" y="62"/>
                </a:cubicBezTo>
                <a:cubicBezTo>
                  <a:pt x="4" y="60"/>
                  <a:pt x="3" y="57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1" y="48"/>
                  <a:pt x="0" y="45"/>
                  <a:pt x="0" y="44"/>
                </a:cubicBezTo>
                <a:cubicBezTo>
                  <a:pt x="0" y="42"/>
                  <a:pt x="2" y="40"/>
                  <a:pt x="4" y="38"/>
                </a:cubicBezTo>
                <a:cubicBezTo>
                  <a:pt x="7" y="36"/>
                  <a:pt x="9" y="35"/>
                  <a:pt x="12" y="35"/>
                </a:cubicBezTo>
                <a:cubicBezTo>
                  <a:pt x="13" y="35"/>
                  <a:pt x="13" y="35"/>
                  <a:pt x="14" y="36"/>
                </a:cubicBezTo>
                <a:cubicBezTo>
                  <a:pt x="14" y="36"/>
                  <a:pt x="15" y="37"/>
                  <a:pt x="15" y="39"/>
                </a:cubicBezTo>
                <a:cubicBezTo>
                  <a:pt x="16" y="40"/>
                  <a:pt x="16" y="41"/>
                  <a:pt x="17" y="43"/>
                </a:cubicBezTo>
                <a:cubicBezTo>
                  <a:pt x="18" y="47"/>
                  <a:pt x="19" y="49"/>
                  <a:pt x="20" y="49"/>
                </a:cubicBezTo>
                <a:cubicBezTo>
                  <a:pt x="21" y="49"/>
                  <a:pt x="24" y="44"/>
                  <a:pt x="29" y="36"/>
                </a:cubicBezTo>
                <a:cubicBezTo>
                  <a:pt x="34" y="28"/>
                  <a:pt x="29" y="35"/>
                  <a:pt x="33" y="29"/>
                </a:cubicBezTo>
                <a:cubicBezTo>
                  <a:pt x="38" y="22"/>
                  <a:pt x="42" y="16"/>
                  <a:pt x="45" y="13"/>
                </a:cubicBezTo>
                <a:cubicBezTo>
                  <a:pt x="47" y="10"/>
                  <a:pt x="50" y="7"/>
                  <a:pt x="52" y="5"/>
                </a:cubicBezTo>
                <a:cubicBezTo>
                  <a:pt x="54" y="4"/>
                  <a:pt x="56" y="2"/>
                  <a:pt x="59" y="2"/>
                </a:cubicBezTo>
                <a:cubicBezTo>
                  <a:pt x="62" y="1"/>
                  <a:pt x="66" y="0"/>
                  <a:pt x="70" y="0"/>
                </a:cubicBezTo>
                <a:lnTo>
                  <a:pt x="71" y="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6608234" y="2465389"/>
            <a:ext cx="607484" cy="352425"/>
            <a:chOff x="4956175" y="2465388"/>
            <a:chExt cx="455613" cy="352425"/>
          </a:xfrm>
        </p:grpSpPr>
        <p:sp>
          <p:nvSpPr>
            <p:cNvPr id="100" name="Line 81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1" name="Line 82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2" name="Freeform 83"/>
            <p:cNvSpPr>
              <a:spLocks/>
            </p:cNvSpPr>
            <p:nvPr userDrawn="1"/>
          </p:nvSpPr>
          <p:spPr bwMode="auto">
            <a:xfrm>
              <a:off x="5183188" y="2465388"/>
              <a:ext cx="207963" cy="101600"/>
            </a:xfrm>
            <a:custGeom>
              <a:avLst/>
              <a:gdLst>
                <a:gd name="T0" fmla="*/ 0 w 131"/>
                <a:gd name="T1" fmla="*/ 42 h 64"/>
                <a:gd name="T2" fmla="*/ 34 w 131"/>
                <a:gd name="T3" fmla="*/ 0 h 64"/>
                <a:gd name="T4" fmla="*/ 131 w 131"/>
                <a:gd name="T5" fmla="*/ 17 h 64"/>
                <a:gd name="T6" fmla="*/ 93 w 131"/>
                <a:gd name="T7" fmla="*/ 64 h 64"/>
                <a:gd name="T8" fmla="*/ 0 w 131"/>
                <a:gd name="T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">
                  <a:moveTo>
                    <a:pt x="0" y="42"/>
                  </a:moveTo>
                  <a:lnTo>
                    <a:pt x="34" y="0"/>
                  </a:lnTo>
                  <a:lnTo>
                    <a:pt x="131" y="17"/>
                  </a:lnTo>
                  <a:lnTo>
                    <a:pt x="93" y="6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3" name="Freeform 84"/>
            <p:cNvSpPr>
              <a:spLocks/>
            </p:cNvSpPr>
            <p:nvPr userDrawn="1"/>
          </p:nvSpPr>
          <p:spPr bwMode="auto">
            <a:xfrm>
              <a:off x="4959350" y="2481263"/>
              <a:ext cx="220663" cy="85725"/>
            </a:xfrm>
            <a:custGeom>
              <a:avLst/>
              <a:gdLst>
                <a:gd name="T0" fmla="*/ 0 w 139"/>
                <a:gd name="T1" fmla="*/ 20 h 54"/>
                <a:gd name="T2" fmla="*/ 41 w 139"/>
                <a:gd name="T3" fmla="*/ 54 h 54"/>
                <a:gd name="T4" fmla="*/ 139 w 139"/>
                <a:gd name="T5" fmla="*/ 32 h 54"/>
                <a:gd name="T6" fmla="*/ 97 w 139"/>
                <a:gd name="T7" fmla="*/ 0 h 54"/>
                <a:gd name="T8" fmla="*/ 0 w 139"/>
                <a:gd name="T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">
                  <a:moveTo>
                    <a:pt x="0" y="20"/>
                  </a:moveTo>
                  <a:lnTo>
                    <a:pt x="41" y="54"/>
                  </a:lnTo>
                  <a:lnTo>
                    <a:pt x="139" y="32"/>
                  </a:lnTo>
                  <a:lnTo>
                    <a:pt x="9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4" name="Freeform 85"/>
            <p:cNvSpPr>
              <a:spLocks/>
            </p:cNvSpPr>
            <p:nvPr userDrawn="1"/>
          </p:nvSpPr>
          <p:spPr bwMode="auto">
            <a:xfrm>
              <a:off x="5024438" y="2613025"/>
              <a:ext cx="150813" cy="204788"/>
            </a:xfrm>
            <a:custGeom>
              <a:avLst/>
              <a:gdLst>
                <a:gd name="T0" fmla="*/ 47 w 95"/>
                <a:gd name="T1" fmla="*/ 58 h 129"/>
                <a:gd name="T2" fmla="*/ 44 w 95"/>
                <a:gd name="T3" fmla="*/ 58 h 129"/>
                <a:gd name="T4" fmla="*/ 0 w 95"/>
                <a:gd name="T5" fmla="*/ 41 h 129"/>
                <a:gd name="T6" fmla="*/ 0 w 95"/>
                <a:gd name="T7" fmla="*/ 90 h 129"/>
                <a:gd name="T8" fmla="*/ 95 w 95"/>
                <a:gd name="T9" fmla="*/ 129 h 129"/>
                <a:gd name="T10" fmla="*/ 95 w 95"/>
                <a:gd name="T11" fmla="*/ 0 h 129"/>
                <a:gd name="T12" fmla="*/ 47 w 95"/>
                <a:gd name="T1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29">
                  <a:moveTo>
                    <a:pt x="47" y="58"/>
                  </a:moveTo>
                  <a:lnTo>
                    <a:pt x="44" y="58"/>
                  </a:lnTo>
                  <a:lnTo>
                    <a:pt x="0" y="41"/>
                  </a:lnTo>
                  <a:lnTo>
                    <a:pt x="0" y="90"/>
                  </a:lnTo>
                  <a:lnTo>
                    <a:pt x="95" y="129"/>
                  </a:lnTo>
                  <a:lnTo>
                    <a:pt x="95" y="0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5" name="Freeform 86"/>
            <p:cNvSpPr>
              <a:spLocks/>
            </p:cNvSpPr>
            <p:nvPr userDrawn="1"/>
          </p:nvSpPr>
          <p:spPr bwMode="auto">
            <a:xfrm>
              <a:off x="4956175" y="2570163"/>
              <a:ext cx="211138" cy="127000"/>
            </a:xfrm>
            <a:custGeom>
              <a:avLst/>
              <a:gdLst>
                <a:gd name="T0" fmla="*/ 43 w 133"/>
                <a:gd name="T1" fmla="*/ 0 h 80"/>
                <a:gd name="T2" fmla="*/ 43 w 133"/>
                <a:gd name="T3" fmla="*/ 0 h 80"/>
                <a:gd name="T4" fmla="*/ 0 w 133"/>
                <a:gd name="T5" fmla="*/ 46 h 80"/>
                <a:gd name="T6" fmla="*/ 43 w 133"/>
                <a:gd name="T7" fmla="*/ 63 h 80"/>
                <a:gd name="T8" fmla="*/ 87 w 133"/>
                <a:gd name="T9" fmla="*/ 80 h 80"/>
                <a:gd name="T10" fmla="*/ 133 w 133"/>
                <a:gd name="T11" fmla="*/ 24 h 80"/>
                <a:gd name="T12" fmla="*/ 43 w 13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0">
                  <a:moveTo>
                    <a:pt x="43" y="0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63"/>
                  </a:lnTo>
                  <a:lnTo>
                    <a:pt x="87" y="80"/>
                  </a:lnTo>
                  <a:lnTo>
                    <a:pt x="133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6" name="Freeform 87"/>
            <p:cNvSpPr>
              <a:spLocks/>
            </p:cNvSpPr>
            <p:nvPr userDrawn="1"/>
          </p:nvSpPr>
          <p:spPr bwMode="auto">
            <a:xfrm>
              <a:off x="5183188" y="2613025"/>
              <a:ext cx="150813" cy="204788"/>
            </a:xfrm>
            <a:custGeom>
              <a:avLst/>
              <a:gdLst>
                <a:gd name="T0" fmla="*/ 0 w 95"/>
                <a:gd name="T1" fmla="*/ 0 h 129"/>
                <a:gd name="T2" fmla="*/ 0 w 95"/>
                <a:gd name="T3" fmla="*/ 129 h 129"/>
                <a:gd name="T4" fmla="*/ 95 w 95"/>
                <a:gd name="T5" fmla="*/ 90 h 129"/>
                <a:gd name="T6" fmla="*/ 95 w 95"/>
                <a:gd name="T7" fmla="*/ 29 h 129"/>
                <a:gd name="T8" fmla="*/ 54 w 95"/>
                <a:gd name="T9" fmla="*/ 44 h 129"/>
                <a:gd name="T10" fmla="*/ 0 w 9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9">
                  <a:moveTo>
                    <a:pt x="0" y="0"/>
                  </a:moveTo>
                  <a:lnTo>
                    <a:pt x="0" y="129"/>
                  </a:lnTo>
                  <a:lnTo>
                    <a:pt x="95" y="90"/>
                  </a:lnTo>
                  <a:lnTo>
                    <a:pt x="95" y="29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07" name="Freeform 88"/>
            <p:cNvSpPr>
              <a:spLocks/>
            </p:cNvSpPr>
            <p:nvPr userDrawn="1"/>
          </p:nvSpPr>
          <p:spPr bwMode="auto">
            <a:xfrm>
              <a:off x="5191125" y="2570163"/>
              <a:ext cx="220663" cy="104775"/>
            </a:xfrm>
            <a:custGeom>
              <a:avLst/>
              <a:gdLst>
                <a:gd name="T0" fmla="*/ 92 w 139"/>
                <a:gd name="T1" fmla="*/ 0 h 66"/>
                <a:gd name="T2" fmla="*/ 90 w 139"/>
                <a:gd name="T3" fmla="*/ 0 h 66"/>
                <a:gd name="T4" fmla="*/ 0 w 139"/>
                <a:gd name="T5" fmla="*/ 27 h 66"/>
                <a:gd name="T6" fmla="*/ 51 w 139"/>
                <a:gd name="T7" fmla="*/ 66 h 66"/>
                <a:gd name="T8" fmla="*/ 90 w 139"/>
                <a:gd name="T9" fmla="*/ 51 h 66"/>
                <a:gd name="T10" fmla="*/ 139 w 139"/>
                <a:gd name="T11" fmla="*/ 34 h 66"/>
                <a:gd name="T12" fmla="*/ 92 w 1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6">
                  <a:moveTo>
                    <a:pt x="92" y="0"/>
                  </a:moveTo>
                  <a:lnTo>
                    <a:pt x="90" y="0"/>
                  </a:lnTo>
                  <a:lnTo>
                    <a:pt x="0" y="27"/>
                  </a:lnTo>
                  <a:lnTo>
                    <a:pt x="51" y="66"/>
                  </a:lnTo>
                  <a:lnTo>
                    <a:pt x="90" y="51"/>
                  </a:lnTo>
                  <a:lnTo>
                    <a:pt x="139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08" name="Freeform 89"/>
          <p:cNvSpPr>
            <a:spLocks noEditPoints="1"/>
          </p:cNvSpPr>
          <p:nvPr userDrawn="1"/>
        </p:nvSpPr>
        <p:spPr bwMode="auto">
          <a:xfrm>
            <a:off x="6813551" y="1287464"/>
            <a:ext cx="355600" cy="398463"/>
          </a:xfrm>
          <a:custGeom>
            <a:avLst/>
            <a:gdLst>
              <a:gd name="T0" fmla="*/ 34 w 69"/>
              <a:gd name="T1" fmla="*/ 0 h 103"/>
              <a:gd name="T2" fmla="*/ 0 w 69"/>
              <a:gd name="T3" fmla="*/ 34 h 103"/>
              <a:gd name="T4" fmla="*/ 34 w 69"/>
              <a:gd name="T5" fmla="*/ 103 h 103"/>
              <a:gd name="T6" fmla="*/ 69 w 69"/>
              <a:gd name="T7" fmla="*/ 34 h 103"/>
              <a:gd name="T8" fmla="*/ 34 w 69"/>
              <a:gd name="T9" fmla="*/ 0 h 103"/>
              <a:gd name="T10" fmla="*/ 34 w 69"/>
              <a:gd name="T11" fmla="*/ 61 h 103"/>
              <a:gd name="T12" fmla="*/ 10 w 69"/>
              <a:gd name="T13" fmla="*/ 37 h 103"/>
              <a:gd name="T14" fmla="*/ 34 w 69"/>
              <a:gd name="T15" fmla="*/ 13 h 103"/>
              <a:gd name="T16" fmla="*/ 58 w 69"/>
              <a:gd name="T17" fmla="*/ 37 h 103"/>
              <a:gd name="T18" fmla="*/ 34 w 69"/>
              <a:gd name="T19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103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3"/>
                  <a:pt x="34" y="103"/>
                  <a:pt x="34" y="103"/>
                </a:cubicBezTo>
                <a:cubicBezTo>
                  <a:pt x="34" y="103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21" y="61"/>
                  <a:pt x="10" y="50"/>
                  <a:pt x="10" y="37"/>
                </a:cubicBezTo>
                <a:cubicBezTo>
                  <a:pt x="10" y="24"/>
                  <a:pt x="21" y="13"/>
                  <a:pt x="34" y="13"/>
                </a:cubicBezTo>
                <a:cubicBezTo>
                  <a:pt x="47" y="13"/>
                  <a:pt x="58" y="24"/>
                  <a:pt x="58" y="37"/>
                </a:cubicBezTo>
                <a:cubicBezTo>
                  <a:pt x="58" y="50"/>
                  <a:pt x="47" y="61"/>
                  <a:pt x="34" y="6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09" name="Freeform 92"/>
          <p:cNvSpPr>
            <a:spLocks/>
          </p:cNvSpPr>
          <p:nvPr userDrawn="1"/>
        </p:nvSpPr>
        <p:spPr bwMode="auto">
          <a:xfrm>
            <a:off x="6015567" y="977901"/>
            <a:ext cx="520700" cy="328613"/>
          </a:xfrm>
          <a:custGeom>
            <a:avLst/>
            <a:gdLst>
              <a:gd name="T0" fmla="*/ 101 w 101"/>
              <a:gd name="T1" fmla="*/ 35 h 85"/>
              <a:gd name="T2" fmla="*/ 50 w 101"/>
              <a:gd name="T3" fmla="*/ 0 h 85"/>
              <a:gd name="T4" fmla="*/ 0 w 101"/>
              <a:gd name="T5" fmla="*/ 35 h 85"/>
              <a:gd name="T6" fmla="*/ 50 w 101"/>
              <a:gd name="T7" fmla="*/ 71 h 85"/>
              <a:gd name="T8" fmla="*/ 58 w 101"/>
              <a:gd name="T9" fmla="*/ 70 h 85"/>
              <a:gd name="T10" fmla="*/ 59 w 101"/>
              <a:gd name="T11" fmla="*/ 71 h 85"/>
              <a:gd name="T12" fmla="*/ 60 w 101"/>
              <a:gd name="T13" fmla="*/ 73 h 85"/>
              <a:gd name="T14" fmla="*/ 55 w 101"/>
              <a:gd name="T15" fmla="*/ 83 h 85"/>
              <a:gd name="T16" fmla="*/ 54 w 101"/>
              <a:gd name="T17" fmla="*/ 84 h 85"/>
              <a:gd name="T18" fmla="*/ 56 w 101"/>
              <a:gd name="T19" fmla="*/ 85 h 85"/>
              <a:gd name="T20" fmla="*/ 78 w 101"/>
              <a:gd name="T21" fmla="*/ 68 h 85"/>
              <a:gd name="T22" fmla="*/ 82 w 101"/>
              <a:gd name="T23" fmla="*/ 63 h 85"/>
              <a:gd name="T24" fmla="*/ 101 w 101"/>
              <a:gd name="T25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85">
                <a:moveTo>
                  <a:pt x="101" y="35"/>
                </a:moveTo>
                <a:cubicBezTo>
                  <a:pt x="101" y="16"/>
                  <a:pt x="78" y="0"/>
                  <a:pt x="50" y="0"/>
                </a:cubicBezTo>
                <a:cubicBezTo>
                  <a:pt x="23" y="0"/>
                  <a:pt x="0" y="16"/>
                  <a:pt x="0" y="35"/>
                </a:cubicBezTo>
                <a:cubicBezTo>
                  <a:pt x="0" y="55"/>
                  <a:pt x="23" y="71"/>
                  <a:pt x="50" y="71"/>
                </a:cubicBezTo>
                <a:cubicBezTo>
                  <a:pt x="53" y="71"/>
                  <a:pt x="55" y="71"/>
                  <a:pt x="58" y="70"/>
                </a:cubicBezTo>
                <a:cubicBezTo>
                  <a:pt x="58" y="70"/>
                  <a:pt x="59" y="71"/>
                  <a:pt x="59" y="71"/>
                </a:cubicBezTo>
                <a:cubicBezTo>
                  <a:pt x="60" y="72"/>
                  <a:pt x="60" y="72"/>
                  <a:pt x="60" y="73"/>
                </a:cubicBezTo>
                <a:cubicBezTo>
                  <a:pt x="59" y="77"/>
                  <a:pt x="57" y="80"/>
                  <a:pt x="55" y="83"/>
                </a:cubicBezTo>
                <a:cubicBezTo>
                  <a:pt x="54" y="83"/>
                  <a:pt x="54" y="84"/>
                  <a:pt x="54" y="84"/>
                </a:cubicBezTo>
                <a:cubicBezTo>
                  <a:pt x="55" y="85"/>
                  <a:pt x="55" y="85"/>
                  <a:pt x="56" y="85"/>
                </a:cubicBezTo>
                <a:cubicBezTo>
                  <a:pt x="66" y="83"/>
                  <a:pt x="74" y="76"/>
                  <a:pt x="78" y="68"/>
                </a:cubicBezTo>
                <a:cubicBezTo>
                  <a:pt x="78" y="66"/>
                  <a:pt x="80" y="64"/>
                  <a:pt x="82" y="63"/>
                </a:cubicBezTo>
                <a:cubicBezTo>
                  <a:pt x="93" y="57"/>
                  <a:pt x="101" y="47"/>
                  <a:pt x="101" y="3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10" name="Freeform 93"/>
          <p:cNvSpPr>
            <a:spLocks/>
          </p:cNvSpPr>
          <p:nvPr userDrawn="1"/>
        </p:nvSpPr>
        <p:spPr bwMode="auto">
          <a:xfrm>
            <a:off x="3852334" y="2655888"/>
            <a:ext cx="524933" cy="458788"/>
          </a:xfrm>
          <a:custGeom>
            <a:avLst/>
            <a:gdLst>
              <a:gd name="T0" fmla="*/ 83 w 102"/>
              <a:gd name="T1" fmla="*/ 80 h 119"/>
              <a:gd name="T2" fmla="*/ 70 w 102"/>
              <a:gd name="T3" fmla="*/ 85 h 119"/>
              <a:gd name="T4" fmla="*/ 38 w 102"/>
              <a:gd name="T5" fmla="*/ 65 h 119"/>
              <a:gd name="T6" fmla="*/ 38 w 102"/>
              <a:gd name="T7" fmla="*/ 59 h 119"/>
              <a:gd name="T8" fmla="*/ 38 w 102"/>
              <a:gd name="T9" fmla="*/ 54 h 119"/>
              <a:gd name="T10" fmla="*/ 70 w 102"/>
              <a:gd name="T11" fmla="*/ 34 h 119"/>
              <a:gd name="T12" fmla="*/ 83 w 102"/>
              <a:gd name="T13" fmla="*/ 39 h 119"/>
              <a:gd name="T14" fmla="*/ 102 w 102"/>
              <a:gd name="T15" fmla="*/ 19 h 119"/>
              <a:gd name="T16" fmla="*/ 83 w 102"/>
              <a:gd name="T17" fmla="*/ 0 h 119"/>
              <a:gd name="T18" fmla="*/ 63 w 102"/>
              <a:gd name="T19" fmla="*/ 19 h 119"/>
              <a:gd name="T20" fmla="*/ 64 w 102"/>
              <a:gd name="T21" fmla="*/ 25 h 119"/>
              <a:gd name="T22" fmla="*/ 32 w 102"/>
              <a:gd name="T23" fmla="*/ 45 h 119"/>
              <a:gd name="T24" fmla="*/ 19 w 102"/>
              <a:gd name="T25" fmla="*/ 40 h 119"/>
              <a:gd name="T26" fmla="*/ 0 w 102"/>
              <a:gd name="T27" fmla="*/ 59 h 119"/>
              <a:gd name="T28" fmla="*/ 19 w 102"/>
              <a:gd name="T29" fmla="*/ 79 h 119"/>
              <a:gd name="T30" fmla="*/ 32 w 102"/>
              <a:gd name="T31" fmla="*/ 74 h 119"/>
              <a:gd name="T32" fmla="*/ 64 w 102"/>
              <a:gd name="T33" fmla="*/ 94 h 119"/>
              <a:gd name="T34" fmla="*/ 63 w 102"/>
              <a:gd name="T35" fmla="*/ 99 h 119"/>
              <a:gd name="T36" fmla="*/ 83 w 102"/>
              <a:gd name="T37" fmla="*/ 119 h 119"/>
              <a:gd name="T38" fmla="*/ 102 w 102"/>
              <a:gd name="T39" fmla="*/ 99 h 119"/>
              <a:gd name="T40" fmla="*/ 83 w 102"/>
              <a:gd name="T41" fmla="*/ 8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119">
                <a:moveTo>
                  <a:pt x="83" y="80"/>
                </a:moveTo>
                <a:cubicBezTo>
                  <a:pt x="78" y="80"/>
                  <a:pt x="73" y="82"/>
                  <a:pt x="70" y="8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59"/>
                </a:cubicBezTo>
                <a:cubicBezTo>
                  <a:pt x="38" y="57"/>
                  <a:pt x="38" y="56"/>
                  <a:pt x="38" y="54"/>
                </a:cubicBezTo>
                <a:cubicBezTo>
                  <a:pt x="70" y="34"/>
                  <a:pt x="70" y="34"/>
                  <a:pt x="70" y="34"/>
                </a:cubicBezTo>
                <a:cubicBezTo>
                  <a:pt x="73" y="37"/>
                  <a:pt x="78" y="39"/>
                  <a:pt x="83" y="39"/>
                </a:cubicBezTo>
                <a:cubicBezTo>
                  <a:pt x="94" y="39"/>
                  <a:pt x="102" y="30"/>
                  <a:pt x="102" y="19"/>
                </a:cubicBezTo>
                <a:cubicBezTo>
                  <a:pt x="102" y="9"/>
                  <a:pt x="94" y="0"/>
                  <a:pt x="83" y="0"/>
                </a:cubicBezTo>
                <a:cubicBezTo>
                  <a:pt x="72" y="0"/>
                  <a:pt x="63" y="9"/>
                  <a:pt x="63" y="19"/>
                </a:cubicBezTo>
                <a:cubicBezTo>
                  <a:pt x="63" y="21"/>
                  <a:pt x="64" y="23"/>
                  <a:pt x="64" y="25"/>
                </a:cubicBezTo>
                <a:cubicBezTo>
                  <a:pt x="32" y="45"/>
                  <a:pt x="32" y="45"/>
                  <a:pt x="32" y="45"/>
                </a:cubicBezTo>
                <a:cubicBezTo>
                  <a:pt x="28" y="42"/>
                  <a:pt x="24" y="40"/>
                  <a:pt x="19" y="40"/>
                </a:cubicBezTo>
                <a:cubicBezTo>
                  <a:pt x="8" y="40"/>
                  <a:pt x="0" y="49"/>
                  <a:pt x="0" y="59"/>
                </a:cubicBezTo>
                <a:cubicBezTo>
                  <a:pt x="0" y="70"/>
                  <a:pt x="8" y="79"/>
                  <a:pt x="19" y="79"/>
                </a:cubicBezTo>
                <a:cubicBezTo>
                  <a:pt x="24" y="79"/>
                  <a:pt x="29" y="77"/>
                  <a:pt x="32" y="74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6"/>
                  <a:pt x="63" y="97"/>
                  <a:pt x="63" y="99"/>
                </a:cubicBezTo>
                <a:cubicBezTo>
                  <a:pt x="63" y="110"/>
                  <a:pt x="72" y="119"/>
                  <a:pt x="83" y="119"/>
                </a:cubicBezTo>
                <a:cubicBezTo>
                  <a:pt x="94" y="119"/>
                  <a:pt x="102" y="110"/>
                  <a:pt x="102" y="99"/>
                </a:cubicBezTo>
                <a:cubicBezTo>
                  <a:pt x="102" y="88"/>
                  <a:pt x="94" y="80"/>
                  <a:pt x="83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11" name="Freeform 94"/>
          <p:cNvSpPr>
            <a:spLocks noEditPoints="1"/>
          </p:cNvSpPr>
          <p:nvPr userDrawn="1"/>
        </p:nvSpPr>
        <p:spPr bwMode="auto">
          <a:xfrm>
            <a:off x="2611968" y="1349376"/>
            <a:ext cx="309033" cy="277813"/>
          </a:xfrm>
          <a:custGeom>
            <a:avLst/>
            <a:gdLst>
              <a:gd name="T0" fmla="*/ 36 w 146"/>
              <a:gd name="T1" fmla="*/ 44 h 175"/>
              <a:gd name="T2" fmla="*/ 44 w 146"/>
              <a:gd name="T3" fmla="*/ 0 h 175"/>
              <a:gd name="T4" fmla="*/ 73 w 146"/>
              <a:gd name="T5" fmla="*/ 0 h 175"/>
              <a:gd name="T6" fmla="*/ 63 w 146"/>
              <a:gd name="T7" fmla="*/ 44 h 175"/>
              <a:gd name="T8" fmla="*/ 102 w 146"/>
              <a:gd name="T9" fmla="*/ 44 h 175"/>
              <a:gd name="T10" fmla="*/ 109 w 146"/>
              <a:gd name="T11" fmla="*/ 0 h 175"/>
              <a:gd name="T12" fmla="*/ 139 w 146"/>
              <a:gd name="T13" fmla="*/ 0 h 175"/>
              <a:gd name="T14" fmla="*/ 129 w 146"/>
              <a:gd name="T15" fmla="*/ 44 h 175"/>
              <a:gd name="T16" fmla="*/ 146 w 146"/>
              <a:gd name="T17" fmla="*/ 44 h 175"/>
              <a:gd name="T18" fmla="*/ 146 w 146"/>
              <a:gd name="T19" fmla="*/ 71 h 175"/>
              <a:gd name="T20" fmla="*/ 124 w 146"/>
              <a:gd name="T21" fmla="*/ 71 h 175"/>
              <a:gd name="T22" fmla="*/ 117 w 146"/>
              <a:gd name="T23" fmla="*/ 102 h 175"/>
              <a:gd name="T24" fmla="*/ 146 w 146"/>
              <a:gd name="T25" fmla="*/ 102 h 175"/>
              <a:gd name="T26" fmla="*/ 146 w 146"/>
              <a:gd name="T27" fmla="*/ 129 h 175"/>
              <a:gd name="T28" fmla="*/ 109 w 146"/>
              <a:gd name="T29" fmla="*/ 129 h 175"/>
              <a:gd name="T30" fmla="*/ 102 w 146"/>
              <a:gd name="T31" fmla="*/ 175 h 175"/>
              <a:gd name="T32" fmla="*/ 73 w 146"/>
              <a:gd name="T33" fmla="*/ 175 h 175"/>
              <a:gd name="T34" fmla="*/ 83 w 146"/>
              <a:gd name="T35" fmla="*/ 129 h 175"/>
              <a:gd name="T36" fmla="*/ 46 w 146"/>
              <a:gd name="T37" fmla="*/ 129 h 175"/>
              <a:gd name="T38" fmla="*/ 36 w 146"/>
              <a:gd name="T39" fmla="*/ 175 h 175"/>
              <a:gd name="T40" fmla="*/ 7 w 146"/>
              <a:gd name="T41" fmla="*/ 175 h 175"/>
              <a:gd name="T42" fmla="*/ 17 w 146"/>
              <a:gd name="T43" fmla="*/ 129 h 175"/>
              <a:gd name="T44" fmla="*/ 0 w 146"/>
              <a:gd name="T45" fmla="*/ 129 h 175"/>
              <a:gd name="T46" fmla="*/ 0 w 146"/>
              <a:gd name="T47" fmla="*/ 102 h 175"/>
              <a:gd name="T48" fmla="*/ 22 w 146"/>
              <a:gd name="T49" fmla="*/ 102 h 175"/>
              <a:gd name="T50" fmla="*/ 29 w 146"/>
              <a:gd name="T51" fmla="*/ 71 h 175"/>
              <a:gd name="T52" fmla="*/ 0 w 146"/>
              <a:gd name="T53" fmla="*/ 71 h 175"/>
              <a:gd name="T54" fmla="*/ 0 w 146"/>
              <a:gd name="T55" fmla="*/ 44 h 175"/>
              <a:gd name="T56" fmla="*/ 36 w 146"/>
              <a:gd name="T57" fmla="*/ 44 h 175"/>
              <a:gd name="T58" fmla="*/ 51 w 146"/>
              <a:gd name="T59" fmla="*/ 102 h 175"/>
              <a:gd name="T60" fmla="*/ 87 w 146"/>
              <a:gd name="T61" fmla="*/ 102 h 175"/>
              <a:gd name="T62" fmla="*/ 95 w 146"/>
              <a:gd name="T63" fmla="*/ 71 h 175"/>
              <a:gd name="T64" fmla="*/ 58 w 146"/>
              <a:gd name="T65" fmla="*/ 71 h 175"/>
              <a:gd name="T66" fmla="*/ 51 w 146"/>
              <a:gd name="T67" fmla="*/ 10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" h="175">
                <a:moveTo>
                  <a:pt x="36" y="44"/>
                </a:moveTo>
                <a:lnTo>
                  <a:pt x="44" y="0"/>
                </a:lnTo>
                <a:lnTo>
                  <a:pt x="73" y="0"/>
                </a:lnTo>
                <a:lnTo>
                  <a:pt x="63" y="44"/>
                </a:lnTo>
                <a:lnTo>
                  <a:pt x="102" y="44"/>
                </a:lnTo>
                <a:lnTo>
                  <a:pt x="109" y="0"/>
                </a:lnTo>
                <a:lnTo>
                  <a:pt x="139" y="0"/>
                </a:lnTo>
                <a:lnTo>
                  <a:pt x="129" y="44"/>
                </a:lnTo>
                <a:lnTo>
                  <a:pt x="146" y="44"/>
                </a:lnTo>
                <a:lnTo>
                  <a:pt x="146" y="71"/>
                </a:lnTo>
                <a:lnTo>
                  <a:pt x="124" y="71"/>
                </a:lnTo>
                <a:lnTo>
                  <a:pt x="117" y="102"/>
                </a:lnTo>
                <a:lnTo>
                  <a:pt x="146" y="102"/>
                </a:lnTo>
                <a:lnTo>
                  <a:pt x="146" y="129"/>
                </a:lnTo>
                <a:lnTo>
                  <a:pt x="109" y="129"/>
                </a:lnTo>
                <a:lnTo>
                  <a:pt x="102" y="175"/>
                </a:lnTo>
                <a:lnTo>
                  <a:pt x="73" y="175"/>
                </a:lnTo>
                <a:lnTo>
                  <a:pt x="83" y="129"/>
                </a:lnTo>
                <a:lnTo>
                  <a:pt x="46" y="129"/>
                </a:lnTo>
                <a:lnTo>
                  <a:pt x="36" y="175"/>
                </a:lnTo>
                <a:lnTo>
                  <a:pt x="7" y="175"/>
                </a:lnTo>
                <a:lnTo>
                  <a:pt x="17" y="129"/>
                </a:lnTo>
                <a:lnTo>
                  <a:pt x="0" y="129"/>
                </a:lnTo>
                <a:lnTo>
                  <a:pt x="0" y="102"/>
                </a:lnTo>
                <a:lnTo>
                  <a:pt x="22" y="102"/>
                </a:lnTo>
                <a:lnTo>
                  <a:pt x="29" y="71"/>
                </a:lnTo>
                <a:lnTo>
                  <a:pt x="0" y="71"/>
                </a:lnTo>
                <a:lnTo>
                  <a:pt x="0" y="44"/>
                </a:lnTo>
                <a:lnTo>
                  <a:pt x="36" y="44"/>
                </a:lnTo>
                <a:close/>
                <a:moveTo>
                  <a:pt x="51" y="102"/>
                </a:moveTo>
                <a:lnTo>
                  <a:pt x="87" y="102"/>
                </a:lnTo>
                <a:lnTo>
                  <a:pt x="95" y="71"/>
                </a:lnTo>
                <a:lnTo>
                  <a:pt x="58" y="71"/>
                </a:lnTo>
                <a:lnTo>
                  <a:pt x="51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7909984" y="708026"/>
            <a:ext cx="484717" cy="366713"/>
            <a:chOff x="5932488" y="708025"/>
            <a:chExt cx="363538" cy="366713"/>
          </a:xfrm>
        </p:grpSpPr>
        <p:sp>
          <p:nvSpPr>
            <p:cNvPr id="113" name="Freeform 95"/>
            <p:cNvSpPr>
              <a:spLocks/>
            </p:cNvSpPr>
            <p:nvPr userDrawn="1"/>
          </p:nvSpPr>
          <p:spPr bwMode="auto">
            <a:xfrm>
              <a:off x="5932488" y="769938"/>
              <a:ext cx="161925" cy="131763"/>
            </a:xfrm>
            <a:custGeom>
              <a:avLst/>
              <a:gdLst>
                <a:gd name="T0" fmla="*/ 0 w 42"/>
                <a:gd name="T1" fmla="*/ 34 h 34"/>
                <a:gd name="T2" fmla="*/ 2 w 42"/>
                <a:gd name="T3" fmla="*/ 16 h 34"/>
                <a:gd name="T4" fmla="*/ 12 w 42"/>
                <a:gd name="T5" fmla="*/ 0 h 34"/>
                <a:gd name="T6" fmla="*/ 42 w 42"/>
                <a:gd name="T7" fmla="*/ 30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0" y="21"/>
                    <a:pt x="2" y="16"/>
                  </a:cubicBezTo>
                  <a:cubicBezTo>
                    <a:pt x="4" y="10"/>
                    <a:pt x="8" y="5"/>
                    <a:pt x="12" y="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4" name="Freeform 96"/>
            <p:cNvSpPr>
              <a:spLocks/>
            </p:cNvSpPr>
            <p:nvPr userDrawn="1"/>
          </p:nvSpPr>
          <p:spPr bwMode="auto">
            <a:xfrm>
              <a:off x="5932488" y="750888"/>
              <a:ext cx="363538" cy="323850"/>
            </a:xfrm>
            <a:custGeom>
              <a:avLst/>
              <a:gdLst>
                <a:gd name="T0" fmla="*/ 83 w 94"/>
                <a:gd name="T1" fmla="*/ 64 h 84"/>
                <a:gd name="T2" fmla="*/ 53 w 94"/>
                <a:gd name="T3" fmla="*/ 82 h 84"/>
                <a:gd name="T4" fmla="*/ 18 w 94"/>
                <a:gd name="T5" fmla="*/ 73 h 84"/>
                <a:gd name="T6" fmla="*/ 13 w 94"/>
                <a:gd name="T7" fmla="*/ 69 h 84"/>
                <a:gd name="T8" fmla="*/ 13 w 94"/>
                <a:gd name="T9" fmla="*/ 69 h 84"/>
                <a:gd name="T10" fmla="*/ 0 w 94"/>
                <a:gd name="T11" fmla="*/ 43 h 84"/>
                <a:gd name="T12" fmla="*/ 47 w 94"/>
                <a:gd name="T13" fmla="*/ 38 h 84"/>
                <a:gd name="T14" fmla="*/ 47 w 94"/>
                <a:gd name="T15" fmla="*/ 38 h 84"/>
                <a:gd name="T16" fmla="*/ 48 w 94"/>
                <a:gd name="T17" fmla="*/ 37 h 84"/>
                <a:gd name="T18" fmla="*/ 76 w 94"/>
                <a:gd name="T19" fmla="*/ 0 h 84"/>
                <a:gd name="T20" fmla="*/ 79 w 94"/>
                <a:gd name="T21" fmla="*/ 3 h 84"/>
                <a:gd name="T22" fmla="*/ 93 w 94"/>
                <a:gd name="T23" fmla="*/ 33 h 84"/>
                <a:gd name="T24" fmla="*/ 83 w 94"/>
                <a:gd name="T2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84">
                  <a:moveTo>
                    <a:pt x="83" y="64"/>
                  </a:moveTo>
                  <a:cubicBezTo>
                    <a:pt x="76" y="74"/>
                    <a:pt x="65" y="81"/>
                    <a:pt x="53" y="82"/>
                  </a:cubicBezTo>
                  <a:cubicBezTo>
                    <a:pt x="41" y="84"/>
                    <a:pt x="28" y="81"/>
                    <a:pt x="18" y="73"/>
                  </a:cubicBezTo>
                  <a:cubicBezTo>
                    <a:pt x="16" y="72"/>
                    <a:pt x="15" y="70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2"/>
                    <a:pt x="2" y="53"/>
                    <a:pt x="0" y="43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7" y="11"/>
                    <a:pt x="92" y="22"/>
                    <a:pt x="93" y="33"/>
                  </a:cubicBezTo>
                  <a:cubicBezTo>
                    <a:pt x="94" y="44"/>
                    <a:pt x="90" y="55"/>
                    <a:pt x="83" y="6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5" name="Freeform 97"/>
            <p:cNvSpPr>
              <a:spLocks/>
            </p:cNvSpPr>
            <p:nvPr userDrawn="1"/>
          </p:nvSpPr>
          <p:spPr bwMode="auto">
            <a:xfrm>
              <a:off x="5991225" y="708025"/>
              <a:ext cx="223838" cy="169863"/>
            </a:xfrm>
            <a:custGeom>
              <a:avLst/>
              <a:gdLst>
                <a:gd name="T0" fmla="*/ 58 w 58"/>
                <a:gd name="T1" fmla="*/ 9 h 44"/>
                <a:gd name="T2" fmla="*/ 31 w 58"/>
                <a:gd name="T3" fmla="*/ 44 h 44"/>
                <a:gd name="T4" fmla="*/ 0 w 58"/>
                <a:gd name="T5" fmla="*/ 13 h 44"/>
                <a:gd name="T6" fmla="*/ 28 w 58"/>
                <a:gd name="T7" fmla="*/ 1 h 44"/>
                <a:gd name="T8" fmla="*/ 58 w 58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4">
                  <a:moveTo>
                    <a:pt x="58" y="9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6"/>
                    <a:pt x="18" y="1"/>
                    <a:pt x="28" y="1"/>
                  </a:cubicBezTo>
                  <a:cubicBezTo>
                    <a:pt x="38" y="0"/>
                    <a:pt x="49" y="3"/>
                    <a:pt x="58" y="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4542367" y="1298575"/>
            <a:ext cx="704851" cy="374650"/>
            <a:chOff x="3406775" y="1298575"/>
            <a:chExt cx="528638" cy="374650"/>
          </a:xfrm>
        </p:grpSpPr>
        <p:sp>
          <p:nvSpPr>
            <p:cNvPr id="117" name="Freeform 98"/>
            <p:cNvSpPr>
              <a:spLocks/>
            </p:cNvSpPr>
            <p:nvPr userDrawn="1"/>
          </p:nvSpPr>
          <p:spPr bwMode="auto">
            <a:xfrm>
              <a:off x="3684588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8" name="Freeform 99"/>
            <p:cNvSpPr>
              <a:spLocks/>
            </p:cNvSpPr>
            <p:nvPr userDrawn="1"/>
          </p:nvSpPr>
          <p:spPr bwMode="auto">
            <a:xfrm>
              <a:off x="3546475" y="1298575"/>
              <a:ext cx="250825" cy="374650"/>
            </a:xfrm>
            <a:custGeom>
              <a:avLst/>
              <a:gdLst>
                <a:gd name="T0" fmla="*/ 99 w 158"/>
                <a:gd name="T1" fmla="*/ 120 h 236"/>
                <a:gd name="T2" fmla="*/ 0 w 158"/>
                <a:gd name="T3" fmla="*/ 236 h 236"/>
                <a:gd name="T4" fmla="*/ 31 w 158"/>
                <a:gd name="T5" fmla="*/ 236 h 236"/>
                <a:gd name="T6" fmla="*/ 58 w 158"/>
                <a:gd name="T7" fmla="*/ 236 h 236"/>
                <a:gd name="T8" fmla="*/ 158 w 158"/>
                <a:gd name="T9" fmla="*/ 120 h 236"/>
                <a:gd name="T10" fmla="*/ 58 w 158"/>
                <a:gd name="T11" fmla="*/ 0 h 236"/>
                <a:gd name="T12" fmla="*/ 31 w 158"/>
                <a:gd name="T13" fmla="*/ 0 h 236"/>
                <a:gd name="T14" fmla="*/ 0 w 158"/>
                <a:gd name="T15" fmla="*/ 0 h 236"/>
                <a:gd name="T16" fmla="*/ 99 w 158"/>
                <a:gd name="T17" fmla="*/ 1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99" y="120"/>
                  </a:moveTo>
                  <a:lnTo>
                    <a:pt x="0" y="236"/>
                  </a:lnTo>
                  <a:lnTo>
                    <a:pt x="31" y="236"/>
                  </a:lnTo>
                  <a:lnTo>
                    <a:pt x="58" y="236"/>
                  </a:lnTo>
                  <a:lnTo>
                    <a:pt x="158" y="120"/>
                  </a:lnTo>
                  <a:lnTo>
                    <a:pt x="58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99" y="1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19" name="Freeform 100"/>
            <p:cNvSpPr>
              <a:spLocks/>
            </p:cNvSpPr>
            <p:nvPr userDrawn="1"/>
          </p:nvSpPr>
          <p:spPr bwMode="auto">
            <a:xfrm>
              <a:off x="3406775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849034" y="796926"/>
            <a:ext cx="683684" cy="447675"/>
            <a:chOff x="2136775" y="796925"/>
            <a:chExt cx="512763" cy="447675"/>
          </a:xfrm>
        </p:grpSpPr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2368550" y="796925"/>
              <a:ext cx="280988" cy="250825"/>
            </a:xfrm>
            <a:custGeom>
              <a:avLst/>
              <a:gdLst>
                <a:gd name="T0" fmla="*/ 7 w 73"/>
                <a:gd name="T1" fmla="*/ 0 h 65"/>
                <a:gd name="T2" fmla="*/ 66 w 73"/>
                <a:gd name="T3" fmla="*/ 0 h 65"/>
                <a:gd name="T4" fmla="*/ 73 w 73"/>
                <a:gd name="T5" fmla="*/ 7 h 65"/>
                <a:gd name="T6" fmla="*/ 73 w 73"/>
                <a:gd name="T7" fmla="*/ 36 h 65"/>
                <a:gd name="T8" fmla="*/ 66 w 73"/>
                <a:gd name="T9" fmla="*/ 43 h 65"/>
                <a:gd name="T10" fmla="*/ 24 w 73"/>
                <a:gd name="T11" fmla="*/ 43 h 65"/>
                <a:gd name="T12" fmla="*/ 8 w 73"/>
                <a:gd name="T13" fmla="*/ 65 h 65"/>
                <a:gd name="T14" fmla="*/ 8 w 73"/>
                <a:gd name="T15" fmla="*/ 43 h 65"/>
                <a:gd name="T16" fmla="*/ 7 w 73"/>
                <a:gd name="T17" fmla="*/ 43 h 65"/>
                <a:gd name="T18" fmla="*/ 0 w 73"/>
                <a:gd name="T19" fmla="*/ 36 h 65"/>
                <a:gd name="T20" fmla="*/ 0 w 73"/>
                <a:gd name="T21" fmla="*/ 7 h 65"/>
                <a:gd name="T22" fmla="*/ 7 w 73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5">
                  <a:moveTo>
                    <a:pt x="7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3" y="4"/>
                    <a:pt x="73" y="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40"/>
                    <a:pt x="70" y="43"/>
                    <a:pt x="6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22" name="Oval 102"/>
            <p:cNvSpPr>
              <a:spLocks noChangeArrowheads="1"/>
            </p:cNvSpPr>
            <p:nvPr userDrawn="1"/>
          </p:nvSpPr>
          <p:spPr bwMode="auto">
            <a:xfrm>
              <a:off x="2198688" y="947738"/>
              <a:ext cx="180975" cy="1809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2136775" y="1136650"/>
              <a:ext cx="304800" cy="107950"/>
            </a:xfrm>
            <a:custGeom>
              <a:avLst/>
              <a:gdLst>
                <a:gd name="T0" fmla="*/ 59 w 79"/>
                <a:gd name="T1" fmla="*/ 5 h 28"/>
                <a:gd name="T2" fmla="*/ 39 w 79"/>
                <a:gd name="T3" fmla="*/ 0 h 28"/>
                <a:gd name="T4" fmla="*/ 20 w 79"/>
                <a:gd name="T5" fmla="*/ 5 h 28"/>
                <a:gd name="T6" fmla="*/ 0 w 79"/>
                <a:gd name="T7" fmla="*/ 28 h 28"/>
                <a:gd name="T8" fmla="*/ 79 w 79"/>
                <a:gd name="T9" fmla="*/ 28 h 28"/>
                <a:gd name="T10" fmla="*/ 59 w 7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8">
                  <a:moveTo>
                    <a:pt x="59" y="5"/>
                  </a:moveTo>
                  <a:cubicBezTo>
                    <a:pt x="53" y="2"/>
                    <a:pt x="46" y="0"/>
                    <a:pt x="39" y="0"/>
                  </a:cubicBezTo>
                  <a:cubicBezTo>
                    <a:pt x="32" y="0"/>
                    <a:pt x="26" y="2"/>
                    <a:pt x="20" y="5"/>
                  </a:cubicBezTo>
                  <a:cubicBezTo>
                    <a:pt x="10" y="10"/>
                    <a:pt x="3" y="18"/>
                    <a:pt x="0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6" y="18"/>
                    <a:pt x="69" y="10"/>
                    <a:pt x="59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24" name="Freeform 104"/>
          <p:cNvSpPr>
            <a:spLocks/>
          </p:cNvSpPr>
          <p:nvPr userDrawn="1"/>
        </p:nvSpPr>
        <p:spPr bwMode="auto">
          <a:xfrm>
            <a:off x="5789084" y="2867026"/>
            <a:ext cx="482600" cy="328613"/>
          </a:xfrm>
          <a:custGeom>
            <a:avLst/>
            <a:gdLst>
              <a:gd name="T0" fmla="*/ 85 w 94"/>
              <a:gd name="T1" fmla="*/ 0 h 85"/>
              <a:gd name="T2" fmla="*/ 9 w 94"/>
              <a:gd name="T3" fmla="*/ 0 h 85"/>
              <a:gd name="T4" fmla="*/ 0 w 94"/>
              <a:gd name="T5" fmla="*/ 9 h 85"/>
              <a:gd name="T6" fmla="*/ 0 w 94"/>
              <a:gd name="T7" fmla="*/ 46 h 85"/>
              <a:gd name="T8" fmla="*/ 9 w 94"/>
              <a:gd name="T9" fmla="*/ 55 h 85"/>
              <a:gd name="T10" fmla="*/ 64 w 94"/>
              <a:gd name="T11" fmla="*/ 55 h 85"/>
              <a:gd name="T12" fmla="*/ 84 w 94"/>
              <a:gd name="T13" fmla="*/ 85 h 85"/>
              <a:gd name="T14" fmla="*/ 84 w 94"/>
              <a:gd name="T15" fmla="*/ 55 h 85"/>
              <a:gd name="T16" fmla="*/ 85 w 94"/>
              <a:gd name="T17" fmla="*/ 55 h 85"/>
              <a:gd name="T18" fmla="*/ 94 w 94"/>
              <a:gd name="T19" fmla="*/ 46 h 85"/>
              <a:gd name="T20" fmla="*/ 94 w 94"/>
              <a:gd name="T21" fmla="*/ 9 h 85"/>
              <a:gd name="T22" fmla="*/ 85 w 94"/>
              <a:gd name="T2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85">
                <a:moveTo>
                  <a:pt x="8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4" y="55"/>
                  <a:pt x="9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90" y="55"/>
                  <a:pt x="94" y="51"/>
                  <a:pt x="94" y="46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4"/>
                  <a:pt x="90" y="0"/>
                  <a:pt x="85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5" name="Freeform 105"/>
          <p:cNvSpPr>
            <a:spLocks/>
          </p:cNvSpPr>
          <p:nvPr userDrawn="1"/>
        </p:nvSpPr>
        <p:spPr bwMode="auto">
          <a:xfrm>
            <a:off x="5124451" y="2578101"/>
            <a:ext cx="503767" cy="385763"/>
          </a:xfrm>
          <a:custGeom>
            <a:avLst/>
            <a:gdLst>
              <a:gd name="T0" fmla="*/ 93 w 98"/>
              <a:gd name="T1" fmla="*/ 19 h 100"/>
              <a:gd name="T2" fmla="*/ 79 w 98"/>
              <a:gd name="T3" fmla="*/ 14 h 100"/>
              <a:gd name="T4" fmla="*/ 79 w 98"/>
              <a:gd name="T5" fmla="*/ 14 h 100"/>
              <a:gd name="T6" fmla="*/ 23 w 98"/>
              <a:gd name="T7" fmla="*/ 14 h 100"/>
              <a:gd name="T8" fmla="*/ 22 w 98"/>
              <a:gd name="T9" fmla="*/ 14 h 100"/>
              <a:gd name="T10" fmla="*/ 0 w 98"/>
              <a:gd name="T11" fmla="*/ 0 h 100"/>
              <a:gd name="T12" fmla="*/ 3 w 98"/>
              <a:gd name="T13" fmla="*/ 4 h 100"/>
              <a:gd name="T14" fmla="*/ 9 w 98"/>
              <a:gd name="T15" fmla="*/ 19 h 100"/>
              <a:gd name="T16" fmla="*/ 4 w 98"/>
              <a:gd name="T17" fmla="*/ 33 h 100"/>
              <a:gd name="T18" fmla="*/ 4 w 98"/>
              <a:gd name="T19" fmla="*/ 80 h 100"/>
              <a:gd name="T20" fmla="*/ 9 w 98"/>
              <a:gd name="T21" fmla="*/ 94 h 100"/>
              <a:gd name="T22" fmla="*/ 23 w 98"/>
              <a:gd name="T23" fmla="*/ 100 h 100"/>
              <a:gd name="T24" fmla="*/ 79 w 98"/>
              <a:gd name="T25" fmla="*/ 100 h 100"/>
              <a:gd name="T26" fmla="*/ 93 w 98"/>
              <a:gd name="T27" fmla="*/ 94 h 100"/>
              <a:gd name="T28" fmla="*/ 98 w 98"/>
              <a:gd name="T29" fmla="*/ 80 h 100"/>
              <a:gd name="T30" fmla="*/ 98 w 98"/>
              <a:gd name="T31" fmla="*/ 33 h 100"/>
              <a:gd name="T32" fmla="*/ 93 w 98"/>
              <a:gd name="T33" fmla="*/ 1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0">
                <a:moveTo>
                  <a:pt x="93" y="19"/>
                </a:moveTo>
                <a:cubicBezTo>
                  <a:pt x="89" y="16"/>
                  <a:pt x="84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2" y="14"/>
                </a:cubicBezTo>
                <a:cubicBezTo>
                  <a:pt x="17" y="6"/>
                  <a:pt x="9" y="2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7" y="9"/>
                  <a:pt x="9" y="14"/>
                  <a:pt x="9" y="19"/>
                </a:cubicBezTo>
                <a:cubicBezTo>
                  <a:pt x="6" y="23"/>
                  <a:pt x="4" y="28"/>
                  <a:pt x="4" y="33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5"/>
                  <a:pt x="6" y="90"/>
                  <a:pt x="9" y="94"/>
                </a:cubicBezTo>
                <a:cubicBezTo>
                  <a:pt x="13" y="98"/>
                  <a:pt x="18" y="100"/>
                  <a:pt x="23" y="100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84" y="100"/>
                  <a:pt x="89" y="98"/>
                  <a:pt x="93" y="94"/>
                </a:cubicBezTo>
                <a:cubicBezTo>
                  <a:pt x="96" y="90"/>
                  <a:pt x="98" y="85"/>
                  <a:pt x="98" y="80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28"/>
                  <a:pt x="96" y="23"/>
                  <a:pt x="93" y="1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6" name="Freeform 106"/>
          <p:cNvSpPr>
            <a:spLocks noEditPoints="1"/>
          </p:cNvSpPr>
          <p:nvPr userDrawn="1"/>
        </p:nvSpPr>
        <p:spPr bwMode="auto">
          <a:xfrm>
            <a:off x="2561167" y="2184400"/>
            <a:ext cx="503767" cy="331788"/>
          </a:xfrm>
          <a:custGeom>
            <a:avLst/>
            <a:gdLst>
              <a:gd name="T0" fmla="*/ 97 w 98"/>
              <a:gd name="T1" fmla="*/ 80 h 86"/>
              <a:gd name="T2" fmla="*/ 52 w 98"/>
              <a:gd name="T3" fmla="*/ 2 h 86"/>
              <a:gd name="T4" fmla="*/ 49 w 98"/>
              <a:gd name="T5" fmla="*/ 0 h 86"/>
              <a:gd name="T6" fmla="*/ 46 w 98"/>
              <a:gd name="T7" fmla="*/ 2 h 86"/>
              <a:gd name="T8" fmla="*/ 1 w 98"/>
              <a:gd name="T9" fmla="*/ 80 h 86"/>
              <a:gd name="T10" fmla="*/ 1 w 98"/>
              <a:gd name="T11" fmla="*/ 84 h 86"/>
              <a:gd name="T12" fmla="*/ 4 w 98"/>
              <a:gd name="T13" fmla="*/ 86 h 86"/>
              <a:gd name="T14" fmla="*/ 94 w 98"/>
              <a:gd name="T15" fmla="*/ 86 h 86"/>
              <a:gd name="T16" fmla="*/ 97 w 98"/>
              <a:gd name="T17" fmla="*/ 84 h 86"/>
              <a:gd name="T18" fmla="*/ 98 w 98"/>
              <a:gd name="T19" fmla="*/ 82 h 86"/>
              <a:gd name="T20" fmla="*/ 97 w 98"/>
              <a:gd name="T21" fmla="*/ 80 h 86"/>
              <a:gd name="T22" fmla="*/ 55 w 98"/>
              <a:gd name="T23" fmla="*/ 22 h 86"/>
              <a:gd name="T24" fmla="*/ 54 w 98"/>
              <a:gd name="T25" fmla="*/ 58 h 86"/>
              <a:gd name="T26" fmla="*/ 44 w 98"/>
              <a:gd name="T27" fmla="*/ 58 h 86"/>
              <a:gd name="T28" fmla="*/ 43 w 98"/>
              <a:gd name="T29" fmla="*/ 22 h 86"/>
              <a:gd name="T30" fmla="*/ 55 w 98"/>
              <a:gd name="T31" fmla="*/ 22 h 86"/>
              <a:gd name="T32" fmla="*/ 49 w 98"/>
              <a:gd name="T33" fmla="*/ 77 h 86"/>
              <a:gd name="T34" fmla="*/ 42 w 98"/>
              <a:gd name="T35" fmla="*/ 69 h 86"/>
              <a:gd name="T36" fmla="*/ 49 w 98"/>
              <a:gd name="T37" fmla="*/ 62 h 86"/>
              <a:gd name="T38" fmla="*/ 56 w 98"/>
              <a:gd name="T39" fmla="*/ 69 h 86"/>
              <a:gd name="T40" fmla="*/ 49 w 98"/>
              <a:gd name="T41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86">
                <a:moveTo>
                  <a:pt x="97" y="80"/>
                </a:move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0" y="0"/>
                  <a:pt x="49" y="0"/>
                </a:cubicBezTo>
                <a:cubicBezTo>
                  <a:pt x="48" y="0"/>
                  <a:pt x="46" y="1"/>
                  <a:pt x="46" y="2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3"/>
                  <a:pt x="1" y="84"/>
                </a:cubicBezTo>
                <a:cubicBezTo>
                  <a:pt x="1" y="85"/>
                  <a:pt x="3" y="86"/>
                  <a:pt x="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95" y="86"/>
                  <a:pt x="96" y="85"/>
                  <a:pt x="97" y="84"/>
                </a:cubicBezTo>
                <a:cubicBezTo>
                  <a:pt x="97" y="83"/>
                  <a:pt x="98" y="83"/>
                  <a:pt x="98" y="82"/>
                </a:cubicBezTo>
                <a:cubicBezTo>
                  <a:pt x="98" y="81"/>
                  <a:pt x="97" y="81"/>
                  <a:pt x="97" y="80"/>
                </a:cubicBezTo>
                <a:close/>
                <a:moveTo>
                  <a:pt x="55" y="22"/>
                </a:moveTo>
                <a:cubicBezTo>
                  <a:pt x="54" y="58"/>
                  <a:pt x="54" y="58"/>
                  <a:pt x="5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22"/>
                  <a:pt x="43" y="22"/>
                  <a:pt x="43" y="22"/>
                </a:cubicBezTo>
                <a:lnTo>
                  <a:pt x="55" y="22"/>
                </a:lnTo>
                <a:close/>
                <a:moveTo>
                  <a:pt x="49" y="77"/>
                </a:moveTo>
                <a:cubicBezTo>
                  <a:pt x="45" y="77"/>
                  <a:pt x="42" y="73"/>
                  <a:pt x="42" y="69"/>
                </a:cubicBezTo>
                <a:cubicBezTo>
                  <a:pt x="42" y="65"/>
                  <a:pt x="45" y="62"/>
                  <a:pt x="49" y="62"/>
                </a:cubicBezTo>
                <a:cubicBezTo>
                  <a:pt x="53" y="62"/>
                  <a:pt x="56" y="65"/>
                  <a:pt x="56" y="69"/>
                </a:cubicBezTo>
                <a:cubicBezTo>
                  <a:pt x="56" y="73"/>
                  <a:pt x="53" y="77"/>
                  <a:pt x="49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7" name="Freeform 107"/>
          <p:cNvSpPr>
            <a:spLocks noEditPoints="1"/>
          </p:cNvSpPr>
          <p:nvPr userDrawn="1"/>
        </p:nvSpPr>
        <p:spPr bwMode="auto">
          <a:xfrm>
            <a:off x="4883151" y="1847850"/>
            <a:ext cx="704851" cy="528638"/>
          </a:xfrm>
          <a:custGeom>
            <a:avLst/>
            <a:gdLst>
              <a:gd name="T0" fmla="*/ 0 w 137"/>
              <a:gd name="T1" fmla="*/ 51 h 137"/>
              <a:gd name="T2" fmla="*/ 0 w 137"/>
              <a:gd name="T3" fmla="*/ 51 h 137"/>
              <a:gd name="T4" fmla="*/ 15 w 137"/>
              <a:gd name="T5" fmla="*/ 86 h 137"/>
              <a:gd name="T6" fmla="*/ 51 w 137"/>
              <a:gd name="T7" fmla="*/ 101 h 137"/>
              <a:gd name="T8" fmla="*/ 80 w 137"/>
              <a:gd name="T9" fmla="*/ 92 h 137"/>
              <a:gd name="T10" fmla="*/ 122 w 137"/>
              <a:gd name="T11" fmla="*/ 134 h 137"/>
              <a:gd name="T12" fmla="*/ 132 w 137"/>
              <a:gd name="T13" fmla="*/ 134 h 137"/>
              <a:gd name="T14" fmla="*/ 134 w 137"/>
              <a:gd name="T15" fmla="*/ 133 h 137"/>
              <a:gd name="T16" fmla="*/ 134 w 137"/>
              <a:gd name="T17" fmla="*/ 122 h 137"/>
              <a:gd name="T18" fmla="*/ 92 w 137"/>
              <a:gd name="T19" fmla="*/ 80 h 137"/>
              <a:gd name="T20" fmla="*/ 101 w 137"/>
              <a:gd name="T21" fmla="*/ 51 h 137"/>
              <a:gd name="T22" fmla="*/ 86 w 137"/>
              <a:gd name="T23" fmla="*/ 15 h 137"/>
              <a:gd name="T24" fmla="*/ 51 w 137"/>
              <a:gd name="T25" fmla="*/ 1 h 137"/>
              <a:gd name="T26" fmla="*/ 15 w 137"/>
              <a:gd name="T27" fmla="*/ 15 h 137"/>
              <a:gd name="T28" fmla="*/ 0 w 137"/>
              <a:gd name="T29" fmla="*/ 51 h 137"/>
              <a:gd name="T30" fmla="*/ 8 w 137"/>
              <a:gd name="T31" fmla="*/ 51 h 137"/>
              <a:gd name="T32" fmla="*/ 20 w 137"/>
              <a:gd name="T33" fmla="*/ 21 h 137"/>
              <a:gd name="T34" fmla="*/ 80 w 137"/>
              <a:gd name="T35" fmla="*/ 21 h 137"/>
              <a:gd name="T36" fmla="*/ 93 w 137"/>
              <a:gd name="T37" fmla="*/ 51 h 137"/>
              <a:gd name="T38" fmla="*/ 81 w 137"/>
              <a:gd name="T39" fmla="*/ 81 h 137"/>
              <a:gd name="T40" fmla="*/ 21 w 137"/>
              <a:gd name="T41" fmla="*/ 81 h 137"/>
              <a:gd name="T42" fmla="*/ 8 w 137"/>
              <a:gd name="T43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37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64"/>
                  <a:pt x="6" y="77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2" y="101"/>
                  <a:pt x="72" y="98"/>
                  <a:pt x="80" y="92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5" y="137"/>
                  <a:pt x="130" y="137"/>
                  <a:pt x="132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7" y="130"/>
                  <a:pt x="137" y="125"/>
                  <a:pt x="134" y="122"/>
                </a:cubicBezTo>
                <a:cubicBezTo>
                  <a:pt x="92" y="80"/>
                  <a:pt x="92" y="80"/>
                  <a:pt x="92" y="80"/>
                </a:cubicBezTo>
                <a:cubicBezTo>
                  <a:pt x="98" y="72"/>
                  <a:pt x="101" y="62"/>
                  <a:pt x="101" y="51"/>
                </a:cubicBezTo>
                <a:cubicBezTo>
                  <a:pt x="101" y="38"/>
                  <a:pt x="96" y="25"/>
                  <a:pt x="86" y="15"/>
                </a:cubicBezTo>
                <a:cubicBezTo>
                  <a:pt x="77" y="6"/>
                  <a:pt x="64" y="1"/>
                  <a:pt x="51" y="1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5"/>
                  <a:pt x="0" y="37"/>
                  <a:pt x="0" y="51"/>
                </a:cubicBezTo>
                <a:close/>
                <a:moveTo>
                  <a:pt x="8" y="51"/>
                </a:moveTo>
                <a:cubicBezTo>
                  <a:pt x="8" y="40"/>
                  <a:pt x="12" y="29"/>
                  <a:pt x="20" y="21"/>
                </a:cubicBezTo>
                <a:cubicBezTo>
                  <a:pt x="37" y="4"/>
                  <a:pt x="64" y="4"/>
                  <a:pt x="80" y="21"/>
                </a:cubicBezTo>
                <a:cubicBezTo>
                  <a:pt x="89" y="29"/>
                  <a:pt x="93" y="40"/>
                  <a:pt x="93" y="51"/>
                </a:cubicBezTo>
                <a:cubicBezTo>
                  <a:pt x="93" y="62"/>
                  <a:pt x="89" y="73"/>
                  <a:pt x="81" y="81"/>
                </a:cubicBezTo>
                <a:cubicBezTo>
                  <a:pt x="64" y="98"/>
                  <a:pt x="37" y="97"/>
                  <a:pt x="21" y="81"/>
                </a:cubicBezTo>
                <a:cubicBezTo>
                  <a:pt x="12" y="72"/>
                  <a:pt x="8" y="61"/>
                  <a:pt x="8" y="5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8" name="Freeform 108"/>
          <p:cNvSpPr>
            <a:spLocks/>
          </p:cNvSpPr>
          <p:nvPr userDrawn="1"/>
        </p:nvSpPr>
        <p:spPr bwMode="auto">
          <a:xfrm>
            <a:off x="2504017" y="1712913"/>
            <a:ext cx="711200" cy="339725"/>
          </a:xfrm>
          <a:custGeom>
            <a:avLst/>
            <a:gdLst>
              <a:gd name="T0" fmla="*/ 92 w 138"/>
              <a:gd name="T1" fmla="*/ 80 h 88"/>
              <a:gd name="T2" fmla="*/ 88 w 138"/>
              <a:gd name="T3" fmla="*/ 73 h 88"/>
              <a:gd name="T4" fmla="*/ 88 w 138"/>
              <a:gd name="T5" fmla="*/ 73 h 88"/>
              <a:gd name="T6" fmla="*/ 89 w 138"/>
              <a:gd name="T7" fmla="*/ 73 h 88"/>
              <a:gd name="T8" fmla="*/ 97 w 138"/>
              <a:gd name="T9" fmla="*/ 65 h 88"/>
              <a:gd name="T10" fmla="*/ 92 w 138"/>
              <a:gd name="T11" fmla="*/ 57 h 88"/>
              <a:gd name="T12" fmla="*/ 93 w 138"/>
              <a:gd name="T13" fmla="*/ 57 h 88"/>
              <a:gd name="T14" fmla="*/ 101 w 138"/>
              <a:gd name="T15" fmla="*/ 50 h 88"/>
              <a:gd name="T16" fmla="*/ 96 w 138"/>
              <a:gd name="T17" fmla="*/ 42 h 88"/>
              <a:gd name="T18" fmla="*/ 130 w 138"/>
              <a:gd name="T19" fmla="*/ 42 h 88"/>
              <a:gd name="T20" fmla="*/ 138 w 138"/>
              <a:gd name="T21" fmla="*/ 34 h 88"/>
              <a:gd name="T22" fmla="*/ 130 w 138"/>
              <a:gd name="T23" fmla="*/ 27 h 88"/>
              <a:gd name="T24" fmla="*/ 87 w 138"/>
              <a:gd name="T25" fmla="*/ 27 h 88"/>
              <a:gd name="T26" fmla="*/ 87 w 138"/>
              <a:gd name="T27" fmla="*/ 27 h 88"/>
              <a:gd name="T28" fmla="*/ 77 w 138"/>
              <a:gd name="T29" fmla="*/ 27 h 88"/>
              <a:gd name="T30" fmla="*/ 93 w 138"/>
              <a:gd name="T31" fmla="*/ 17 h 88"/>
              <a:gd name="T32" fmla="*/ 99 w 138"/>
              <a:gd name="T33" fmla="*/ 5 h 88"/>
              <a:gd name="T34" fmla="*/ 86 w 138"/>
              <a:gd name="T35" fmla="*/ 3 h 88"/>
              <a:gd name="T36" fmla="*/ 46 w 138"/>
              <a:gd name="T37" fmla="*/ 27 h 88"/>
              <a:gd name="T38" fmla="*/ 40 w 138"/>
              <a:gd name="T39" fmla="*/ 32 h 88"/>
              <a:gd name="T40" fmla="*/ 0 w 138"/>
              <a:gd name="T41" fmla="*/ 38 h 88"/>
              <a:gd name="T42" fmla="*/ 0 w 138"/>
              <a:gd name="T43" fmla="*/ 75 h 88"/>
              <a:gd name="T44" fmla="*/ 39 w 138"/>
              <a:gd name="T45" fmla="*/ 78 h 88"/>
              <a:gd name="T46" fmla="*/ 56 w 138"/>
              <a:gd name="T47" fmla="*/ 88 h 88"/>
              <a:gd name="T48" fmla="*/ 62 w 138"/>
              <a:gd name="T49" fmla="*/ 88 h 88"/>
              <a:gd name="T50" fmla="*/ 63 w 138"/>
              <a:gd name="T51" fmla="*/ 88 h 88"/>
              <a:gd name="T52" fmla="*/ 84 w 138"/>
              <a:gd name="T53" fmla="*/ 88 h 88"/>
              <a:gd name="T54" fmla="*/ 92 w 138"/>
              <a:gd name="T5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8" h="88">
                <a:moveTo>
                  <a:pt x="92" y="80"/>
                </a:moveTo>
                <a:cubicBezTo>
                  <a:pt x="92" y="77"/>
                  <a:pt x="91" y="74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94" y="73"/>
                  <a:pt x="97" y="69"/>
                  <a:pt x="97" y="65"/>
                </a:cubicBezTo>
                <a:cubicBezTo>
                  <a:pt x="97" y="61"/>
                  <a:pt x="95" y="59"/>
                  <a:pt x="92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7" y="57"/>
                  <a:pt x="101" y="54"/>
                  <a:pt x="101" y="50"/>
                </a:cubicBezTo>
                <a:cubicBezTo>
                  <a:pt x="101" y="46"/>
                  <a:pt x="99" y="44"/>
                  <a:pt x="96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2"/>
                  <a:pt x="138" y="39"/>
                  <a:pt x="138" y="34"/>
                </a:cubicBezTo>
                <a:cubicBezTo>
                  <a:pt x="138" y="30"/>
                  <a:pt x="134" y="27"/>
                  <a:pt x="130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93" y="17"/>
                  <a:pt x="93" y="17"/>
                  <a:pt x="93" y="17"/>
                </a:cubicBezTo>
                <a:cubicBezTo>
                  <a:pt x="99" y="14"/>
                  <a:pt x="101" y="8"/>
                  <a:pt x="99" y="5"/>
                </a:cubicBezTo>
                <a:cubicBezTo>
                  <a:pt x="97" y="1"/>
                  <a:pt x="91" y="0"/>
                  <a:pt x="86" y="3"/>
                </a:cubicBezTo>
                <a:cubicBezTo>
                  <a:pt x="46" y="27"/>
                  <a:pt x="46" y="27"/>
                  <a:pt x="46" y="27"/>
                </a:cubicBezTo>
                <a:cubicBezTo>
                  <a:pt x="43" y="28"/>
                  <a:pt x="42" y="30"/>
                  <a:pt x="40" y="3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42" y="84"/>
                  <a:pt x="48" y="88"/>
                  <a:pt x="5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2" y="88"/>
                  <a:pt x="63" y="88"/>
                  <a:pt x="63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9" y="88"/>
                  <a:pt x="92" y="84"/>
                  <a:pt x="92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29" name="Freeform 109"/>
          <p:cNvSpPr>
            <a:spLocks noEditPoints="1"/>
          </p:cNvSpPr>
          <p:nvPr userDrawn="1"/>
        </p:nvSpPr>
        <p:spPr bwMode="auto">
          <a:xfrm>
            <a:off x="3708401" y="735014"/>
            <a:ext cx="664633" cy="441325"/>
          </a:xfrm>
          <a:custGeom>
            <a:avLst/>
            <a:gdLst>
              <a:gd name="T0" fmla="*/ 114 w 129"/>
              <a:gd name="T1" fmla="*/ 63 h 114"/>
              <a:gd name="T2" fmla="*/ 114 w 129"/>
              <a:gd name="T3" fmla="*/ 68 h 114"/>
              <a:gd name="T4" fmla="*/ 107 w 129"/>
              <a:gd name="T5" fmla="*/ 68 h 114"/>
              <a:gd name="T6" fmla="*/ 107 w 129"/>
              <a:gd name="T7" fmla="*/ 75 h 114"/>
              <a:gd name="T8" fmla="*/ 74 w 129"/>
              <a:gd name="T9" fmla="*/ 75 h 114"/>
              <a:gd name="T10" fmla="*/ 74 w 129"/>
              <a:gd name="T11" fmla="*/ 45 h 114"/>
              <a:gd name="T12" fmla="*/ 77 w 129"/>
              <a:gd name="T13" fmla="*/ 45 h 114"/>
              <a:gd name="T14" fmla="*/ 77 w 129"/>
              <a:gd name="T15" fmla="*/ 37 h 114"/>
              <a:gd name="T16" fmla="*/ 72 w 129"/>
              <a:gd name="T17" fmla="*/ 37 h 114"/>
              <a:gd name="T18" fmla="*/ 69 w 129"/>
              <a:gd name="T19" fmla="*/ 15 h 114"/>
              <a:gd name="T20" fmla="*/ 66 w 129"/>
              <a:gd name="T21" fmla="*/ 15 h 114"/>
              <a:gd name="T22" fmla="*/ 66 w 129"/>
              <a:gd name="T23" fmla="*/ 0 h 114"/>
              <a:gd name="T24" fmla="*/ 64 w 129"/>
              <a:gd name="T25" fmla="*/ 0 h 114"/>
              <a:gd name="T26" fmla="*/ 63 w 129"/>
              <a:gd name="T27" fmla="*/ 0 h 114"/>
              <a:gd name="T28" fmla="*/ 56 w 129"/>
              <a:gd name="T29" fmla="*/ 0 h 114"/>
              <a:gd name="T30" fmla="*/ 56 w 129"/>
              <a:gd name="T31" fmla="*/ 6 h 114"/>
              <a:gd name="T32" fmla="*/ 63 w 129"/>
              <a:gd name="T33" fmla="*/ 6 h 114"/>
              <a:gd name="T34" fmla="*/ 63 w 129"/>
              <a:gd name="T35" fmla="*/ 15 h 114"/>
              <a:gd name="T36" fmla="*/ 60 w 129"/>
              <a:gd name="T37" fmla="*/ 15 h 114"/>
              <a:gd name="T38" fmla="*/ 57 w 129"/>
              <a:gd name="T39" fmla="*/ 37 h 114"/>
              <a:gd name="T40" fmla="*/ 52 w 129"/>
              <a:gd name="T41" fmla="*/ 37 h 114"/>
              <a:gd name="T42" fmla="*/ 52 w 129"/>
              <a:gd name="T43" fmla="*/ 45 h 114"/>
              <a:gd name="T44" fmla="*/ 55 w 129"/>
              <a:gd name="T45" fmla="*/ 45 h 114"/>
              <a:gd name="T46" fmla="*/ 55 w 129"/>
              <a:gd name="T47" fmla="*/ 75 h 114"/>
              <a:gd name="T48" fmla="*/ 22 w 129"/>
              <a:gd name="T49" fmla="*/ 75 h 114"/>
              <a:gd name="T50" fmla="*/ 22 w 129"/>
              <a:gd name="T51" fmla="*/ 68 h 114"/>
              <a:gd name="T52" fmla="*/ 15 w 129"/>
              <a:gd name="T53" fmla="*/ 68 h 114"/>
              <a:gd name="T54" fmla="*/ 15 w 129"/>
              <a:gd name="T55" fmla="*/ 63 h 114"/>
              <a:gd name="T56" fmla="*/ 0 w 129"/>
              <a:gd name="T57" fmla="*/ 63 h 114"/>
              <a:gd name="T58" fmla="*/ 0 w 129"/>
              <a:gd name="T59" fmla="*/ 75 h 114"/>
              <a:gd name="T60" fmla="*/ 0 w 129"/>
              <a:gd name="T61" fmla="*/ 114 h 114"/>
              <a:gd name="T62" fmla="*/ 6 w 129"/>
              <a:gd name="T63" fmla="*/ 114 h 114"/>
              <a:gd name="T64" fmla="*/ 15 w 129"/>
              <a:gd name="T65" fmla="*/ 114 h 114"/>
              <a:gd name="T66" fmla="*/ 22 w 129"/>
              <a:gd name="T67" fmla="*/ 114 h 114"/>
              <a:gd name="T68" fmla="*/ 107 w 129"/>
              <a:gd name="T69" fmla="*/ 114 h 114"/>
              <a:gd name="T70" fmla="*/ 114 w 129"/>
              <a:gd name="T71" fmla="*/ 114 h 114"/>
              <a:gd name="T72" fmla="*/ 123 w 129"/>
              <a:gd name="T73" fmla="*/ 114 h 114"/>
              <a:gd name="T74" fmla="*/ 129 w 129"/>
              <a:gd name="T75" fmla="*/ 114 h 114"/>
              <a:gd name="T76" fmla="*/ 129 w 129"/>
              <a:gd name="T77" fmla="*/ 75 h 114"/>
              <a:gd name="T78" fmla="*/ 129 w 129"/>
              <a:gd name="T79" fmla="*/ 63 h 114"/>
              <a:gd name="T80" fmla="*/ 114 w 129"/>
              <a:gd name="T81" fmla="*/ 63 h 114"/>
              <a:gd name="T82" fmla="*/ 65 w 129"/>
              <a:gd name="T83" fmla="*/ 53 h 114"/>
              <a:gd name="T84" fmla="*/ 60 w 129"/>
              <a:gd name="T85" fmla="*/ 48 h 114"/>
              <a:gd name="T86" fmla="*/ 65 w 129"/>
              <a:gd name="T87" fmla="*/ 44 h 114"/>
              <a:gd name="T88" fmla="*/ 69 w 129"/>
              <a:gd name="T89" fmla="*/ 48 h 114"/>
              <a:gd name="T90" fmla="*/ 65 w 129"/>
              <a:gd name="T91" fmla="*/ 5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9" h="114">
                <a:moveTo>
                  <a:pt x="114" y="63"/>
                </a:moveTo>
                <a:cubicBezTo>
                  <a:pt x="114" y="68"/>
                  <a:pt x="114" y="68"/>
                  <a:pt x="114" y="68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45"/>
                  <a:pt x="74" y="45"/>
                  <a:pt x="74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37"/>
                  <a:pt x="77" y="37"/>
                  <a:pt x="77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5"/>
                  <a:pt x="63" y="15"/>
                  <a:pt x="63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7" y="37"/>
                  <a:pt x="57" y="37"/>
                  <a:pt x="57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75"/>
                  <a:pt x="55" y="75"/>
                  <a:pt x="55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68"/>
                  <a:pt x="22" y="68"/>
                  <a:pt x="22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3"/>
                  <a:pt x="15" y="63"/>
                  <a:pt x="15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63"/>
                  <a:pt x="129" y="63"/>
                  <a:pt x="129" y="63"/>
                </a:cubicBezTo>
                <a:lnTo>
                  <a:pt x="114" y="63"/>
                </a:lnTo>
                <a:close/>
                <a:moveTo>
                  <a:pt x="65" y="53"/>
                </a:moveTo>
                <a:cubicBezTo>
                  <a:pt x="62" y="53"/>
                  <a:pt x="60" y="51"/>
                  <a:pt x="60" y="48"/>
                </a:cubicBezTo>
                <a:cubicBezTo>
                  <a:pt x="60" y="46"/>
                  <a:pt x="62" y="44"/>
                  <a:pt x="65" y="44"/>
                </a:cubicBezTo>
                <a:cubicBezTo>
                  <a:pt x="67" y="44"/>
                  <a:pt x="69" y="46"/>
                  <a:pt x="69" y="48"/>
                </a:cubicBezTo>
                <a:cubicBezTo>
                  <a:pt x="69" y="51"/>
                  <a:pt x="67" y="53"/>
                  <a:pt x="65" y="53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4491567" y="2287589"/>
            <a:ext cx="493184" cy="557213"/>
            <a:chOff x="3368675" y="2287588"/>
            <a:chExt cx="369888" cy="557213"/>
          </a:xfrm>
        </p:grpSpPr>
        <p:sp>
          <p:nvSpPr>
            <p:cNvPr id="131" name="Freeform 110"/>
            <p:cNvSpPr>
              <a:spLocks/>
            </p:cNvSpPr>
            <p:nvPr userDrawn="1"/>
          </p:nvSpPr>
          <p:spPr bwMode="auto">
            <a:xfrm>
              <a:off x="3514725" y="2287588"/>
              <a:ext cx="77788" cy="101600"/>
            </a:xfrm>
            <a:custGeom>
              <a:avLst/>
              <a:gdLst>
                <a:gd name="T0" fmla="*/ 20 w 49"/>
                <a:gd name="T1" fmla="*/ 54 h 64"/>
                <a:gd name="T2" fmla="*/ 32 w 49"/>
                <a:gd name="T3" fmla="*/ 61 h 64"/>
                <a:gd name="T4" fmla="*/ 44 w 49"/>
                <a:gd name="T5" fmla="*/ 54 h 64"/>
                <a:gd name="T6" fmla="*/ 49 w 49"/>
                <a:gd name="T7" fmla="*/ 59 h 64"/>
                <a:gd name="T8" fmla="*/ 49 w 49"/>
                <a:gd name="T9" fmla="*/ 0 h 64"/>
                <a:gd name="T10" fmla="*/ 25 w 49"/>
                <a:gd name="T11" fmla="*/ 27 h 64"/>
                <a:gd name="T12" fmla="*/ 0 w 49"/>
                <a:gd name="T13" fmla="*/ 0 h 64"/>
                <a:gd name="T14" fmla="*/ 0 w 49"/>
                <a:gd name="T15" fmla="*/ 61 h 64"/>
                <a:gd name="T16" fmla="*/ 8 w 49"/>
                <a:gd name="T17" fmla="*/ 64 h 64"/>
                <a:gd name="T18" fmla="*/ 20 w 49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4">
                  <a:moveTo>
                    <a:pt x="20" y="54"/>
                  </a:moveTo>
                  <a:lnTo>
                    <a:pt x="32" y="61"/>
                  </a:lnTo>
                  <a:lnTo>
                    <a:pt x="44" y="54"/>
                  </a:lnTo>
                  <a:lnTo>
                    <a:pt x="49" y="59"/>
                  </a:lnTo>
                  <a:lnTo>
                    <a:pt x="49" y="0"/>
                  </a:lnTo>
                  <a:lnTo>
                    <a:pt x="25" y="27"/>
                  </a:lnTo>
                  <a:lnTo>
                    <a:pt x="0" y="0"/>
                  </a:lnTo>
                  <a:lnTo>
                    <a:pt x="0" y="61"/>
                  </a:lnTo>
                  <a:lnTo>
                    <a:pt x="8" y="64"/>
                  </a:lnTo>
                  <a:lnTo>
                    <a:pt x="20" y="5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32" name="Freeform 111"/>
            <p:cNvSpPr>
              <a:spLocks/>
            </p:cNvSpPr>
            <p:nvPr userDrawn="1"/>
          </p:nvSpPr>
          <p:spPr bwMode="auto">
            <a:xfrm>
              <a:off x="3514725" y="2744788"/>
              <a:ext cx="77788" cy="100013"/>
            </a:xfrm>
            <a:custGeom>
              <a:avLst/>
              <a:gdLst>
                <a:gd name="T0" fmla="*/ 32 w 49"/>
                <a:gd name="T1" fmla="*/ 9 h 63"/>
                <a:gd name="T2" fmla="*/ 20 w 49"/>
                <a:gd name="T3" fmla="*/ 2 h 63"/>
                <a:gd name="T4" fmla="*/ 8 w 49"/>
                <a:gd name="T5" fmla="*/ 9 h 63"/>
                <a:gd name="T6" fmla="*/ 0 w 49"/>
                <a:gd name="T7" fmla="*/ 4 h 63"/>
                <a:gd name="T8" fmla="*/ 0 w 49"/>
                <a:gd name="T9" fmla="*/ 63 h 63"/>
                <a:gd name="T10" fmla="*/ 25 w 49"/>
                <a:gd name="T11" fmla="*/ 36 h 63"/>
                <a:gd name="T12" fmla="*/ 49 w 49"/>
                <a:gd name="T13" fmla="*/ 63 h 63"/>
                <a:gd name="T14" fmla="*/ 49 w 49"/>
                <a:gd name="T15" fmla="*/ 2 h 63"/>
                <a:gd name="T16" fmla="*/ 44 w 49"/>
                <a:gd name="T17" fmla="*/ 0 h 63"/>
                <a:gd name="T18" fmla="*/ 32 w 49"/>
                <a:gd name="T1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3">
                  <a:moveTo>
                    <a:pt x="32" y="9"/>
                  </a:moveTo>
                  <a:lnTo>
                    <a:pt x="20" y="2"/>
                  </a:lnTo>
                  <a:lnTo>
                    <a:pt x="8" y="9"/>
                  </a:lnTo>
                  <a:lnTo>
                    <a:pt x="0" y="4"/>
                  </a:lnTo>
                  <a:lnTo>
                    <a:pt x="0" y="63"/>
                  </a:lnTo>
                  <a:lnTo>
                    <a:pt x="25" y="36"/>
                  </a:lnTo>
                  <a:lnTo>
                    <a:pt x="49" y="63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33" name="Freeform 112"/>
            <p:cNvSpPr>
              <a:spLocks noEditPoints="1"/>
            </p:cNvSpPr>
            <p:nvPr userDrawn="1"/>
          </p:nvSpPr>
          <p:spPr bwMode="auto">
            <a:xfrm>
              <a:off x="3368675" y="2381250"/>
              <a:ext cx="369888" cy="369888"/>
            </a:xfrm>
            <a:custGeom>
              <a:avLst/>
              <a:gdLst>
                <a:gd name="T0" fmla="*/ 82 w 96"/>
                <a:gd name="T1" fmla="*/ 14 h 96"/>
                <a:gd name="T2" fmla="*/ 75 w 96"/>
                <a:gd name="T3" fmla="*/ 8 h 96"/>
                <a:gd name="T4" fmla="*/ 66 w 96"/>
                <a:gd name="T5" fmla="*/ 3 h 96"/>
                <a:gd name="T6" fmla="*/ 56 w 96"/>
                <a:gd name="T7" fmla="*/ 1 h 96"/>
                <a:gd name="T8" fmla="*/ 46 w 96"/>
                <a:gd name="T9" fmla="*/ 0 h 96"/>
                <a:gd name="T10" fmla="*/ 36 w 96"/>
                <a:gd name="T11" fmla="*/ 2 h 96"/>
                <a:gd name="T12" fmla="*/ 27 w 96"/>
                <a:gd name="T13" fmla="*/ 5 h 96"/>
                <a:gd name="T14" fmla="*/ 18 w 96"/>
                <a:gd name="T15" fmla="*/ 11 h 96"/>
                <a:gd name="T16" fmla="*/ 11 w 96"/>
                <a:gd name="T17" fmla="*/ 18 h 96"/>
                <a:gd name="T18" fmla="*/ 6 w 96"/>
                <a:gd name="T19" fmla="*/ 26 h 96"/>
                <a:gd name="T20" fmla="*/ 2 w 96"/>
                <a:gd name="T21" fmla="*/ 36 h 96"/>
                <a:gd name="T22" fmla="*/ 0 w 96"/>
                <a:gd name="T23" fmla="*/ 45 h 96"/>
                <a:gd name="T24" fmla="*/ 1 w 96"/>
                <a:gd name="T25" fmla="*/ 56 h 96"/>
                <a:gd name="T26" fmla="*/ 4 w 96"/>
                <a:gd name="T27" fmla="*/ 65 h 96"/>
                <a:gd name="T28" fmla="*/ 8 w 96"/>
                <a:gd name="T29" fmla="*/ 74 h 96"/>
                <a:gd name="T30" fmla="*/ 14 w 96"/>
                <a:gd name="T31" fmla="*/ 82 h 96"/>
                <a:gd name="T32" fmla="*/ 22 w 96"/>
                <a:gd name="T33" fmla="*/ 88 h 96"/>
                <a:gd name="T34" fmla="*/ 31 w 96"/>
                <a:gd name="T35" fmla="*/ 93 h 96"/>
                <a:gd name="T36" fmla="*/ 41 w 96"/>
                <a:gd name="T37" fmla="*/ 96 h 96"/>
                <a:gd name="T38" fmla="*/ 51 w 96"/>
                <a:gd name="T39" fmla="*/ 96 h 96"/>
                <a:gd name="T40" fmla="*/ 61 w 96"/>
                <a:gd name="T41" fmla="*/ 94 h 96"/>
                <a:gd name="T42" fmla="*/ 70 w 96"/>
                <a:gd name="T43" fmla="*/ 91 h 96"/>
                <a:gd name="T44" fmla="*/ 79 w 96"/>
                <a:gd name="T45" fmla="*/ 85 h 96"/>
                <a:gd name="T46" fmla="*/ 86 w 96"/>
                <a:gd name="T47" fmla="*/ 78 h 96"/>
                <a:gd name="T48" fmla="*/ 91 w 96"/>
                <a:gd name="T49" fmla="*/ 70 h 96"/>
                <a:gd name="T50" fmla="*/ 95 w 96"/>
                <a:gd name="T51" fmla="*/ 60 h 96"/>
                <a:gd name="T52" fmla="*/ 96 w 96"/>
                <a:gd name="T53" fmla="*/ 51 h 96"/>
                <a:gd name="T54" fmla="*/ 96 w 96"/>
                <a:gd name="T55" fmla="*/ 41 h 96"/>
                <a:gd name="T56" fmla="*/ 93 w 96"/>
                <a:gd name="T57" fmla="*/ 31 h 96"/>
                <a:gd name="T58" fmla="*/ 89 w 96"/>
                <a:gd name="T59" fmla="*/ 22 h 96"/>
                <a:gd name="T60" fmla="*/ 71 w 96"/>
                <a:gd name="T61" fmla="*/ 71 h 96"/>
                <a:gd name="T62" fmla="*/ 26 w 96"/>
                <a:gd name="T63" fmla="*/ 25 h 96"/>
                <a:gd name="T64" fmla="*/ 71 w 96"/>
                <a:gd name="T65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83" y="20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83" y="20"/>
                  </a:lnTo>
                  <a:close/>
                  <a:moveTo>
                    <a:pt x="71" y="71"/>
                  </a:moveTo>
                  <a:cubicBezTo>
                    <a:pt x="59" y="83"/>
                    <a:pt x="38" y="83"/>
                    <a:pt x="26" y="71"/>
                  </a:cubicBezTo>
                  <a:cubicBezTo>
                    <a:pt x="13" y="58"/>
                    <a:pt x="13" y="38"/>
                    <a:pt x="26" y="25"/>
                  </a:cubicBezTo>
                  <a:cubicBezTo>
                    <a:pt x="38" y="13"/>
                    <a:pt x="59" y="13"/>
                    <a:pt x="71" y="25"/>
                  </a:cubicBezTo>
                  <a:cubicBezTo>
                    <a:pt x="84" y="38"/>
                    <a:pt x="84" y="58"/>
                    <a:pt x="71" y="7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34" name="Freeform 113"/>
          <p:cNvSpPr>
            <a:spLocks/>
          </p:cNvSpPr>
          <p:nvPr userDrawn="1"/>
        </p:nvSpPr>
        <p:spPr bwMode="auto">
          <a:xfrm>
            <a:off x="3234267" y="1492250"/>
            <a:ext cx="427567" cy="304800"/>
          </a:xfrm>
          <a:custGeom>
            <a:avLst/>
            <a:gdLst>
              <a:gd name="T0" fmla="*/ 48 w 83"/>
              <a:gd name="T1" fmla="*/ 6 h 79"/>
              <a:gd name="T2" fmla="*/ 54 w 83"/>
              <a:gd name="T3" fmla="*/ 18 h 79"/>
              <a:gd name="T4" fmla="*/ 60 w 83"/>
              <a:gd name="T5" fmla="*/ 22 h 79"/>
              <a:gd name="T6" fmla="*/ 74 w 83"/>
              <a:gd name="T7" fmla="*/ 24 h 79"/>
              <a:gd name="T8" fmla="*/ 78 w 83"/>
              <a:gd name="T9" fmla="*/ 38 h 79"/>
              <a:gd name="T10" fmla="*/ 68 w 83"/>
              <a:gd name="T11" fmla="*/ 47 h 79"/>
              <a:gd name="T12" fmla="*/ 66 w 83"/>
              <a:gd name="T13" fmla="*/ 54 h 79"/>
              <a:gd name="T14" fmla="*/ 68 w 83"/>
              <a:gd name="T15" fmla="*/ 68 h 79"/>
              <a:gd name="T16" fmla="*/ 57 w 83"/>
              <a:gd name="T17" fmla="*/ 76 h 79"/>
              <a:gd name="T18" fmla="*/ 45 w 83"/>
              <a:gd name="T19" fmla="*/ 70 h 79"/>
              <a:gd name="T20" fmla="*/ 37 w 83"/>
              <a:gd name="T21" fmla="*/ 70 h 79"/>
              <a:gd name="T22" fmla="*/ 25 w 83"/>
              <a:gd name="T23" fmla="*/ 76 h 79"/>
              <a:gd name="T24" fmla="*/ 14 w 83"/>
              <a:gd name="T25" fmla="*/ 68 h 79"/>
              <a:gd name="T26" fmla="*/ 16 w 83"/>
              <a:gd name="T27" fmla="*/ 54 h 79"/>
              <a:gd name="T28" fmla="*/ 14 w 83"/>
              <a:gd name="T29" fmla="*/ 47 h 79"/>
              <a:gd name="T30" fmla="*/ 4 w 83"/>
              <a:gd name="T31" fmla="*/ 38 h 79"/>
              <a:gd name="T32" fmla="*/ 9 w 83"/>
              <a:gd name="T33" fmla="*/ 24 h 79"/>
              <a:gd name="T34" fmla="*/ 22 w 83"/>
              <a:gd name="T35" fmla="*/ 22 h 79"/>
              <a:gd name="T36" fmla="*/ 28 w 83"/>
              <a:gd name="T37" fmla="*/ 18 h 79"/>
              <a:gd name="T38" fmla="*/ 34 w 83"/>
              <a:gd name="T39" fmla="*/ 6 h 79"/>
              <a:gd name="T40" fmla="*/ 48 w 83"/>
              <a:gd name="T41" fmla="*/ 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79">
                <a:moveTo>
                  <a:pt x="48" y="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20"/>
                  <a:pt x="58" y="22"/>
                  <a:pt x="60" y="22"/>
                </a:cubicBezTo>
                <a:cubicBezTo>
                  <a:pt x="74" y="24"/>
                  <a:pt x="74" y="24"/>
                  <a:pt x="74" y="24"/>
                </a:cubicBezTo>
                <a:cubicBezTo>
                  <a:pt x="80" y="25"/>
                  <a:pt x="83" y="33"/>
                  <a:pt x="78" y="38"/>
                </a:cubicBezTo>
                <a:cubicBezTo>
                  <a:pt x="68" y="47"/>
                  <a:pt x="68" y="47"/>
                  <a:pt x="68" y="47"/>
                </a:cubicBezTo>
                <a:cubicBezTo>
                  <a:pt x="67" y="49"/>
                  <a:pt x="66" y="52"/>
                  <a:pt x="66" y="54"/>
                </a:cubicBezTo>
                <a:cubicBezTo>
                  <a:pt x="68" y="68"/>
                  <a:pt x="68" y="68"/>
                  <a:pt x="68" y="68"/>
                </a:cubicBezTo>
                <a:cubicBezTo>
                  <a:pt x="70" y="74"/>
                  <a:pt x="63" y="79"/>
                  <a:pt x="57" y="76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0" y="69"/>
                  <a:pt x="37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9"/>
                  <a:pt x="13" y="74"/>
                  <a:pt x="14" y="68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2"/>
                  <a:pt x="16" y="49"/>
                  <a:pt x="14" y="47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3"/>
                  <a:pt x="2" y="25"/>
                  <a:pt x="9" y="24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0"/>
                  <a:pt x="28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0"/>
                  <a:pt x="45" y="0"/>
                  <a:pt x="48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5" name="Freeform 114"/>
          <p:cNvSpPr>
            <a:spLocks/>
          </p:cNvSpPr>
          <p:nvPr userDrawn="1"/>
        </p:nvSpPr>
        <p:spPr bwMode="auto">
          <a:xfrm>
            <a:off x="7442201" y="2287588"/>
            <a:ext cx="776817" cy="325438"/>
          </a:xfrm>
          <a:custGeom>
            <a:avLst/>
            <a:gdLst>
              <a:gd name="T0" fmla="*/ 367 w 367"/>
              <a:gd name="T1" fmla="*/ 103 h 205"/>
              <a:gd name="T2" fmla="*/ 189 w 367"/>
              <a:gd name="T3" fmla="*/ 0 h 205"/>
              <a:gd name="T4" fmla="*/ 189 w 367"/>
              <a:gd name="T5" fmla="*/ 69 h 205"/>
              <a:gd name="T6" fmla="*/ 0 w 367"/>
              <a:gd name="T7" fmla="*/ 69 h 205"/>
              <a:gd name="T8" fmla="*/ 0 w 367"/>
              <a:gd name="T9" fmla="*/ 137 h 205"/>
              <a:gd name="T10" fmla="*/ 189 w 367"/>
              <a:gd name="T11" fmla="*/ 137 h 205"/>
              <a:gd name="T12" fmla="*/ 189 w 367"/>
              <a:gd name="T13" fmla="*/ 205 h 205"/>
              <a:gd name="T14" fmla="*/ 367 w 367"/>
              <a:gd name="T15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205">
                <a:moveTo>
                  <a:pt x="367" y="103"/>
                </a:moveTo>
                <a:lnTo>
                  <a:pt x="189" y="0"/>
                </a:lnTo>
                <a:lnTo>
                  <a:pt x="189" y="69"/>
                </a:lnTo>
                <a:lnTo>
                  <a:pt x="0" y="69"/>
                </a:lnTo>
                <a:lnTo>
                  <a:pt x="0" y="137"/>
                </a:lnTo>
                <a:lnTo>
                  <a:pt x="189" y="137"/>
                </a:lnTo>
                <a:lnTo>
                  <a:pt x="189" y="205"/>
                </a:lnTo>
                <a:lnTo>
                  <a:pt x="367" y="10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6" name="Freeform 115"/>
          <p:cNvSpPr>
            <a:spLocks/>
          </p:cNvSpPr>
          <p:nvPr userDrawn="1"/>
        </p:nvSpPr>
        <p:spPr bwMode="auto">
          <a:xfrm>
            <a:off x="7281333" y="2613025"/>
            <a:ext cx="772584" cy="323850"/>
          </a:xfrm>
          <a:custGeom>
            <a:avLst/>
            <a:gdLst>
              <a:gd name="T0" fmla="*/ 0 w 365"/>
              <a:gd name="T1" fmla="*/ 102 h 204"/>
              <a:gd name="T2" fmla="*/ 175 w 365"/>
              <a:gd name="T3" fmla="*/ 204 h 204"/>
              <a:gd name="T4" fmla="*/ 175 w 365"/>
              <a:gd name="T5" fmla="*/ 136 h 204"/>
              <a:gd name="T6" fmla="*/ 365 w 365"/>
              <a:gd name="T7" fmla="*/ 136 h 204"/>
              <a:gd name="T8" fmla="*/ 365 w 365"/>
              <a:gd name="T9" fmla="*/ 68 h 204"/>
              <a:gd name="T10" fmla="*/ 175 w 365"/>
              <a:gd name="T11" fmla="*/ 68 h 204"/>
              <a:gd name="T12" fmla="*/ 175 w 365"/>
              <a:gd name="T13" fmla="*/ 0 h 204"/>
              <a:gd name="T14" fmla="*/ 0 w 365"/>
              <a:gd name="T1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204">
                <a:moveTo>
                  <a:pt x="0" y="102"/>
                </a:moveTo>
                <a:lnTo>
                  <a:pt x="175" y="204"/>
                </a:lnTo>
                <a:lnTo>
                  <a:pt x="175" y="136"/>
                </a:lnTo>
                <a:lnTo>
                  <a:pt x="365" y="136"/>
                </a:lnTo>
                <a:lnTo>
                  <a:pt x="365" y="68"/>
                </a:lnTo>
                <a:lnTo>
                  <a:pt x="175" y="68"/>
                </a:lnTo>
                <a:lnTo>
                  <a:pt x="175" y="0"/>
                </a:lnTo>
                <a:lnTo>
                  <a:pt x="0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7" name="Freeform 116"/>
          <p:cNvSpPr>
            <a:spLocks/>
          </p:cNvSpPr>
          <p:nvPr userDrawn="1"/>
        </p:nvSpPr>
        <p:spPr bwMode="auto">
          <a:xfrm>
            <a:off x="6381752" y="2971801"/>
            <a:ext cx="461433" cy="347663"/>
          </a:xfrm>
          <a:custGeom>
            <a:avLst/>
            <a:gdLst>
              <a:gd name="T0" fmla="*/ 109 w 218"/>
              <a:gd name="T1" fmla="*/ 0 h 219"/>
              <a:gd name="T2" fmla="*/ 121 w 218"/>
              <a:gd name="T3" fmla="*/ 37 h 219"/>
              <a:gd name="T4" fmla="*/ 143 w 218"/>
              <a:gd name="T5" fmla="*/ 5 h 219"/>
              <a:gd name="T6" fmla="*/ 143 w 218"/>
              <a:gd name="T7" fmla="*/ 44 h 219"/>
              <a:gd name="T8" fmla="*/ 175 w 218"/>
              <a:gd name="T9" fmla="*/ 20 h 219"/>
              <a:gd name="T10" fmla="*/ 163 w 218"/>
              <a:gd name="T11" fmla="*/ 56 h 219"/>
              <a:gd name="T12" fmla="*/ 199 w 218"/>
              <a:gd name="T13" fmla="*/ 44 h 219"/>
              <a:gd name="T14" fmla="*/ 177 w 218"/>
              <a:gd name="T15" fmla="*/ 76 h 219"/>
              <a:gd name="T16" fmla="*/ 214 w 218"/>
              <a:gd name="T17" fmla="*/ 76 h 219"/>
              <a:gd name="T18" fmla="*/ 184 w 218"/>
              <a:gd name="T19" fmla="*/ 97 h 219"/>
              <a:gd name="T20" fmla="*/ 218 w 218"/>
              <a:gd name="T21" fmla="*/ 110 h 219"/>
              <a:gd name="T22" fmla="*/ 184 w 218"/>
              <a:gd name="T23" fmla="*/ 122 h 219"/>
              <a:gd name="T24" fmla="*/ 214 w 218"/>
              <a:gd name="T25" fmla="*/ 144 h 219"/>
              <a:gd name="T26" fmla="*/ 177 w 218"/>
              <a:gd name="T27" fmla="*/ 144 h 219"/>
              <a:gd name="T28" fmla="*/ 199 w 218"/>
              <a:gd name="T29" fmla="*/ 173 h 219"/>
              <a:gd name="T30" fmla="*/ 163 w 218"/>
              <a:gd name="T31" fmla="*/ 161 h 219"/>
              <a:gd name="T32" fmla="*/ 175 w 218"/>
              <a:gd name="T33" fmla="*/ 197 h 219"/>
              <a:gd name="T34" fmla="*/ 143 w 218"/>
              <a:gd name="T35" fmla="*/ 175 h 219"/>
              <a:gd name="T36" fmla="*/ 143 w 218"/>
              <a:gd name="T37" fmla="*/ 214 h 219"/>
              <a:gd name="T38" fmla="*/ 121 w 218"/>
              <a:gd name="T39" fmla="*/ 183 h 219"/>
              <a:gd name="T40" fmla="*/ 109 w 218"/>
              <a:gd name="T41" fmla="*/ 219 h 219"/>
              <a:gd name="T42" fmla="*/ 99 w 218"/>
              <a:gd name="T43" fmla="*/ 183 h 219"/>
              <a:gd name="T44" fmla="*/ 75 w 218"/>
              <a:gd name="T45" fmla="*/ 214 h 219"/>
              <a:gd name="T46" fmla="*/ 77 w 218"/>
              <a:gd name="T47" fmla="*/ 175 h 219"/>
              <a:gd name="T48" fmla="*/ 46 w 218"/>
              <a:gd name="T49" fmla="*/ 197 h 219"/>
              <a:gd name="T50" fmla="*/ 58 w 218"/>
              <a:gd name="T51" fmla="*/ 161 h 219"/>
              <a:gd name="T52" fmla="*/ 21 w 218"/>
              <a:gd name="T53" fmla="*/ 173 h 219"/>
              <a:gd name="T54" fmla="*/ 43 w 218"/>
              <a:gd name="T55" fmla="*/ 144 h 219"/>
              <a:gd name="T56" fmla="*/ 7 w 218"/>
              <a:gd name="T57" fmla="*/ 144 h 219"/>
              <a:gd name="T58" fmla="*/ 36 w 218"/>
              <a:gd name="T59" fmla="*/ 122 h 219"/>
              <a:gd name="T60" fmla="*/ 0 w 218"/>
              <a:gd name="T61" fmla="*/ 110 h 219"/>
              <a:gd name="T62" fmla="*/ 36 w 218"/>
              <a:gd name="T63" fmla="*/ 97 h 219"/>
              <a:gd name="T64" fmla="*/ 7 w 218"/>
              <a:gd name="T65" fmla="*/ 76 h 219"/>
              <a:gd name="T66" fmla="*/ 43 w 218"/>
              <a:gd name="T67" fmla="*/ 76 h 219"/>
              <a:gd name="T68" fmla="*/ 21 w 218"/>
              <a:gd name="T69" fmla="*/ 44 h 219"/>
              <a:gd name="T70" fmla="*/ 58 w 218"/>
              <a:gd name="T71" fmla="*/ 56 h 219"/>
              <a:gd name="T72" fmla="*/ 46 w 218"/>
              <a:gd name="T73" fmla="*/ 20 h 219"/>
              <a:gd name="T74" fmla="*/ 77 w 218"/>
              <a:gd name="T75" fmla="*/ 44 h 219"/>
              <a:gd name="T76" fmla="*/ 75 w 218"/>
              <a:gd name="T77" fmla="*/ 5 h 219"/>
              <a:gd name="T78" fmla="*/ 99 w 218"/>
              <a:gd name="T79" fmla="*/ 37 h 219"/>
              <a:gd name="T80" fmla="*/ 109 w 218"/>
              <a:gd name="T8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219">
                <a:moveTo>
                  <a:pt x="109" y="0"/>
                </a:moveTo>
                <a:lnTo>
                  <a:pt x="121" y="37"/>
                </a:lnTo>
                <a:lnTo>
                  <a:pt x="143" y="5"/>
                </a:lnTo>
                <a:lnTo>
                  <a:pt x="143" y="44"/>
                </a:lnTo>
                <a:lnTo>
                  <a:pt x="175" y="20"/>
                </a:lnTo>
                <a:lnTo>
                  <a:pt x="163" y="56"/>
                </a:lnTo>
                <a:lnTo>
                  <a:pt x="199" y="44"/>
                </a:lnTo>
                <a:lnTo>
                  <a:pt x="177" y="76"/>
                </a:lnTo>
                <a:lnTo>
                  <a:pt x="214" y="76"/>
                </a:lnTo>
                <a:lnTo>
                  <a:pt x="184" y="97"/>
                </a:lnTo>
                <a:lnTo>
                  <a:pt x="218" y="110"/>
                </a:lnTo>
                <a:lnTo>
                  <a:pt x="184" y="122"/>
                </a:lnTo>
                <a:lnTo>
                  <a:pt x="214" y="144"/>
                </a:lnTo>
                <a:lnTo>
                  <a:pt x="177" y="144"/>
                </a:lnTo>
                <a:lnTo>
                  <a:pt x="199" y="173"/>
                </a:lnTo>
                <a:lnTo>
                  <a:pt x="163" y="161"/>
                </a:lnTo>
                <a:lnTo>
                  <a:pt x="175" y="197"/>
                </a:lnTo>
                <a:lnTo>
                  <a:pt x="143" y="175"/>
                </a:lnTo>
                <a:lnTo>
                  <a:pt x="143" y="214"/>
                </a:lnTo>
                <a:lnTo>
                  <a:pt x="121" y="183"/>
                </a:lnTo>
                <a:lnTo>
                  <a:pt x="109" y="219"/>
                </a:lnTo>
                <a:lnTo>
                  <a:pt x="99" y="183"/>
                </a:lnTo>
                <a:lnTo>
                  <a:pt x="75" y="214"/>
                </a:lnTo>
                <a:lnTo>
                  <a:pt x="77" y="175"/>
                </a:lnTo>
                <a:lnTo>
                  <a:pt x="46" y="197"/>
                </a:lnTo>
                <a:lnTo>
                  <a:pt x="58" y="161"/>
                </a:lnTo>
                <a:lnTo>
                  <a:pt x="21" y="173"/>
                </a:lnTo>
                <a:lnTo>
                  <a:pt x="43" y="144"/>
                </a:lnTo>
                <a:lnTo>
                  <a:pt x="7" y="144"/>
                </a:lnTo>
                <a:lnTo>
                  <a:pt x="36" y="122"/>
                </a:lnTo>
                <a:lnTo>
                  <a:pt x="0" y="110"/>
                </a:lnTo>
                <a:lnTo>
                  <a:pt x="36" y="97"/>
                </a:lnTo>
                <a:lnTo>
                  <a:pt x="7" y="76"/>
                </a:lnTo>
                <a:lnTo>
                  <a:pt x="43" y="76"/>
                </a:lnTo>
                <a:lnTo>
                  <a:pt x="21" y="44"/>
                </a:lnTo>
                <a:lnTo>
                  <a:pt x="58" y="56"/>
                </a:lnTo>
                <a:lnTo>
                  <a:pt x="46" y="20"/>
                </a:lnTo>
                <a:lnTo>
                  <a:pt x="77" y="44"/>
                </a:lnTo>
                <a:lnTo>
                  <a:pt x="75" y="5"/>
                </a:lnTo>
                <a:lnTo>
                  <a:pt x="99" y="37"/>
                </a:lnTo>
                <a:lnTo>
                  <a:pt x="10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8" name="Freeform 117"/>
          <p:cNvSpPr>
            <a:spLocks noEditPoints="1"/>
          </p:cNvSpPr>
          <p:nvPr userDrawn="1"/>
        </p:nvSpPr>
        <p:spPr bwMode="auto">
          <a:xfrm>
            <a:off x="3086101" y="2006601"/>
            <a:ext cx="436033" cy="358775"/>
          </a:xfrm>
          <a:custGeom>
            <a:avLst/>
            <a:gdLst>
              <a:gd name="T0" fmla="*/ 41 w 85"/>
              <a:gd name="T1" fmla="*/ 15 h 93"/>
              <a:gd name="T2" fmla="*/ 43 w 85"/>
              <a:gd name="T3" fmla="*/ 0 h 93"/>
              <a:gd name="T4" fmla="*/ 45 w 85"/>
              <a:gd name="T5" fmla="*/ 15 h 93"/>
              <a:gd name="T6" fmla="*/ 85 w 85"/>
              <a:gd name="T7" fmla="*/ 41 h 93"/>
              <a:gd name="T8" fmla="*/ 70 w 85"/>
              <a:gd name="T9" fmla="*/ 39 h 93"/>
              <a:gd name="T10" fmla="*/ 70 w 85"/>
              <a:gd name="T11" fmla="*/ 44 h 93"/>
              <a:gd name="T12" fmla="*/ 85 w 85"/>
              <a:gd name="T13" fmla="*/ 41 h 93"/>
              <a:gd name="T14" fmla="*/ 15 w 85"/>
              <a:gd name="T15" fmla="*/ 39 h 93"/>
              <a:gd name="T16" fmla="*/ 0 w 85"/>
              <a:gd name="T17" fmla="*/ 41 h 93"/>
              <a:gd name="T18" fmla="*/ 15 w 85"/>
              <a:gd name="T19" fmla="*/ 44 h 93"/>
              <a:gd name="T20" fmla="*/ 64 w 85"/>
              <a:gd name="T21" fmla="*/ 23 h 93"/>
              <a:gd name="T22" fmla="*/ 72 w 85"/>
              <a:gd name="T23" fmla="*/ 12 h 93"/>
              <a:gd name="T24" fmla="*/ 61 w 85"/>
              <a:gd name="T25" fmla="*/ 20 h 93"/>
              <a:gd name="T26" fmla="*/ 62 w 85"/>
              <a:gd name="T27" fmla="*/ 24 h 93"/>
              <a:gd name="T28" fmla="*/ 17 w 85"/>
              <a:gd name="T29" fmla="*/ 70 h 93"/>
              <a:gd name="T30" fmla="*/ 25 w 85"/>
              <a:gd name="T31" fmla="*/ 59 h 93"/>
              <a:gd name="T32" fmla="*/ 14 w 85"/>
              <a:gd name="T33" fmla="*/ 67 h 93"/>
              <a:gd name="T34" fmla="*/ 15 w 85"/>
              <a:gd name="T35" fmla="*/ 71 h 93"/>
              <a:gd name="T36" fmla="*/ 25 w 85"/>
              <a:gd name="T37" fmla="*/ 23 h 93"/>
              <a:gd name="T38" fmla="*/ 17 w 85"/>
              <a:gd name="T39" fmla="*/ 12 h 93"/>
              <a:gd name="T40" fmla="*/ 14 w 85"/>
              <a:gd name="T41" fmla="*/ 16 h 93"/>
              <a:gd name="T42" fmla="*/ 23 w 85"/>
              <a:gd name="T43" fmla="*/ 24 h 93"/>
              <a:gd name="T44" fmla="*/ 72 w 85"/>
              <a:gd name="T45" fmla="*/ 70 h 93"/>
              <a:gd name="T46" fmla="*/ 64 w 85"/>
              <a:gd name="T47" fmla="*/ 59 h 93"/>
              <a:gd name="T48" fmla="*/ 61 w 85"/>
              <a:gd name="T49" fmla="*/ 62 h 93"/>
              <a:gd name="T50" fmla="*/ 70 w 85"/>
              <a:gd name="T51" fmla="*/ 71 h 93"/>
              <a:gd name="T52" fmla="*/ 65 w 85"/>
              <a:gd name="T53" fmla="*/ 42 h 93"/>
              <a:gd name="T54" fmla="*/ 59 w 85"/>
              <a:gd name="T55" fmla="*/ 56 h 93"/>
              <a:gd name="T56" fmla="*/ 54 w 85"/>
              <a:gd name="T57" fmla="*/ 69 h 93"/>
              <a:gd name="T58" fmla="*/ 54 w 85"/>
              <a:gd name="T59" fmla="*/ 71 h 93"/>
              <a:gd name="T60" fmla="*/ 52 w 85"/>
              <a:gd name="T61" fmla="*/ 73 h 93"/>
              <a:gd name="T62" fmla="*/ 32 w 85"/>
              <a:gd name="T63" fmla="*/ 71 h 93"/>
              <a:gd name="T64" fmla="*/ 31 w 85"/>
              <a:gd name="T65" fmla="*/ 71 h 93"/>
              <a:gd name="T66" fmla="*/ 26 w 85"/>
              <a:gd name="T67" fmla="*/ 56 h 93"/>
              <a:gd name="T68" fmla="*/ 26 w 85"/>
              <a:gd name="T69" fmla="*/ 56 h 93"/>
              <a:gd name="T70" fmla="*/ 43 w 85"/>
              <a:gd name="T71" fmla="*/ 20 h 93"/>
              <a:gd name="T72" fmla="*/ 61 w 85"/>
              <a:gd name="T73" fmla="*/ 42 h 93"/>
              <a:gd name="T74" fmla="*/ 25 w 85"/>
              <a:gd name="T75" fmla="*/ 42 h 93"/>
              <a:gd name="T76" fmla="*/ 30 w 85"/>
              <a:gd name="T77" fmla="*/ 55 h 93"/>
              <a:gd name="T78" fmla="*/ 35 w 85"/>
              <a:gd name="T79" fmla="*/ 69 h 93"/>
              <a:gd name="T80" fmla="*/ 35 w 85"/>
              <a:gd name="T81" fmla="*/ 70 h 93"/>
              <a:gd name="T82" fmla="*/ 51 w 85"/>
              <a:gd name="T83" fmla="*/ 69 h 93"/>
              <a:gd name="T84" fmla="*/ 55 w 85"/>
              <a:gd name="T85" fmla="*/ 55 h 93"/>
              <a:gd name="T86" fmla="*/ 61 w 85"/>
              <a:gd name="T87" fmla="*/ 42 h 93"/>
              <a:gd name="T88" fmla="*/ 54 w 85"/>
              <a:gd name="T89" fmla="*/ 76 h 93"/>
              <a:gd name="T90" fmla="*/ 33 w 85"/>
              <a:gd name="T91" fmla="*/ 74 h 93"/>
              <a:gd name="T92" fmla="*/ 32 w 85"/>
              <a:gd name="T93" fmla="*/ 76 h 93"/>
              <a:gd name="T94" fmla="*/ 52 w 85"/>
              <a:gd name="T95" fmla="*/ 78 h 93"/>
              <a:gd name="T96" fmla="*/ 54 w 85"/>
              <a:gd name="T97" fmla="*/ 81 h 93"/>
              <a:gd name="T98" fmla="*/ 52 w 85"/>
              <a:gd name="T99" fmla="*/ 79 h 93"/>
              <a:gd name="T100" fmla="*/ 32 w 85"/>
              <a:gd name="T101" fmla="*/ 81 h 93"/>
              <a:gd name="T102" fmla="*/ 33 w 85"/>
              <a:gd name="T103" fmla="*/ 82 h 93"/>
              <a:gd name="T104" fmla="*/ 54 w 85"/>
              <a:gd name="T105" fmla="*/ 81 h 93"/>
              <a:gd name="T106" fmla="*/ 54 w 85"/>
              <a:gd name="T107" fmla="*/ 85 h 93"/>
              <a:gd name="T108" fmla="*/ 33 w 85"/>
              <a:gd name="T109" fmla="*/ 84 h 93"/>
              <a:gd name="T110" fmla="*/ 32 w 85"/>
              <a:gd name="T111" fmla="*/ 85 h 93"/>
              <a:gd name="T112" fmla="*/ 52 w 85"/>
              <a:gd name="T113" fmla="*/ 87 h 93"/>
              <a:gd name="T114" fmla="*/ 47 w 85"/>
              <a:gd name="T115" fmla="*/ 88 h 93"/>
              <a:gd name="T116" fmla="*/ 38 w 85"/>
              <a:gd name="T117" fmla="*/ 90 h 93"/>
              <a:gd name="T118" fmla="*/ 45 w 85"/>
              <a:gd name="T119" fmla="*/ 92 h 93"/>
              <a:gd name="T120" fmla="*/ 47 w 85"/>
              <a:gd name="T121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93">
                <a:moveTo>
                  <a:pt x="43" y="17"/>
                </a:moveTo>
                <a:cubicBezTo>
                  <a:pt x="42" y="17"/>
                  <a:pt x="41" y="16"/>
                  <a:pt x="41" y="1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4" y="17"/>
                  <a:pt x="43" y="17"/>
                </a:cubicBezTo>
                <a:close/>
                <a:moveTo>
                  <a:pt x="85" y="41"/>
                </a:moveTo>
                <a:cubicBezTo>
                  <a:pt x="85" y="40"/>
                  <a:pt x="84" y="39"/>
                  <a:pt x="83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9" y="39"/>
                  <a:pt x="68" y="40"/>
                  <a:pt x="68" y="41"/>
                </a:cubicBezTo>
                <a:cubicBezTo>
                  <a:pt x="68" y="43"/>
                  <a:pt x="69" y="44"/>
                  <a:pt x="70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1"/>
                </a:cubicBezTo>
                <a:close/>
                <a:moveTo>
                  <a:pt x="17" y="41"/>
                </a:moveTo>
                <a:cubicBezTo>
                  <a:pt x="17" y="40"/>
                  <a:pt x="16" y="39"/>
                  <a:pt x="15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43"/>
                  <a:pt x="1" y="44"/>
                  <a:pt x="2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6" y="44"/>
                  <a:pt x="17" y="43"/>
                  <a:pt x="17" y="41"/>
                </a:cubicBezTo>
                <a:close/>
                <a:moveTo>
                  <a:pt x="64" y="23"/>
                </a:moveTo>
                <a:cubicBezTo>
                  <a:pt x="72" y="16"/>
                  <a:pt x="72" y="16"/>
                  <a:pt x="72" y="16"/>
                </a:cubicBezTo>
                <a:cubicBezTo>
                  <a:pt x="73" y="15"/>
                  <a:pt x="73" y="13"/>
                  <a:pt x="72" y="12"/>
                </a:cubicBezTo>
                <a:cubicBezTo>
                  <a:pt x="71" y="11"/>
                  <a:pt x="70" y="11"/>
                  <a:pt x="69" y="12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1"/>
                  <a:pt x="60" y="23"/>
                  <a:pt x="61" y="23"/>
                </a:cubicBezTo>
                <a:cubicBezTo>
                  <a:pt x="61" y="24"/>
                  <a:pt x="62" y="24"/>
                  <a:pt x="62" y="24"/>
                </a:cubicBezTo>
                <a:cubicBezTo>
                  <a:pt x="63" y="24"/>
                  <a:pt x="64" y="24"/>
                  <a:pt x="64" y="23"/>
                </a:cubicBezTo>
                <a:close/>
                <a:moveTo>
                  <a:pt x="17" y="70"/>
                </a:moveTo>
                <a:cubicBezTo>
                  <a:pt x="25" y="62"/>
                  <a:pt x="25" y="62"/>
                  <a:pt x="25" y="62"/>
                </a:cubicBezTo>
                <a:cubicBezTo>
                  <a:pt x="26" y="62"/>
                  <a:pt x="26" y="60"/>
                  <a:pt x="25" y="59"/>
                </a:cubicBezTo>
                <a:cubicBezTo>
                  <a:pt x="24" y="58"/>
                  <a:pt x="23" y="58"/>
                  <a:pt x="22" y="59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3" y="70"/>
                  <a:pt x="14" y="70"/>
                </a:cubicBezTo>
                <a:cubicBezTo>
                  <a:pt x="14" y="71"/>
                  <a:pt x="15" y="71"/>
                  <a:pt x="15" y="71"/>
                </a:cubicBezTo>
                <a:cubicBezTo>
                  <a:pt x="16" y="71"/>
                  <a:pt x="17" y="71"/>
                  <a:pt x="17" y="70"/>
                </a:cubicBezTo>
                <a:close/>
                <a:moveTo>
                  <a:pt x="25" y="23"/>
                </a:moveTo>
                <a:cubicBezTo>
                  <a:pt x="26" y="23"/>
                  <a:pt x="26" y="21"/>
                  <a:pt x="25" y="20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5" y="11"/>
                  <a:pt x="14" y="12"/>
                </a:cubicBezTo>
                <a:cubicBezTo>
                  <a:pt x="13" y="13"/>
                  <a:pt x="13" y="15"/>
                  <a:pt x="1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3" y="24"/>
                  <a:pt x="23" y="24"/>
                </a:cubicBezTo>
                <a:cubicBezTo>
                  <a:pt x="24" y="24"/>
                  <a:pt x="24" y="24"/>
                  <a:pt x="25" y="23"/>
                </a:cubicBezTo>
                <a:close/>
                <a:moveTo>
                  <a:pt x="72" y="70"/>
                </a:moveTo>
                <a:cubicBezTo>
                  <a:pt x="73" y="70"/>
                  <a:pt x="73" y="68"/>
                  <a:pt x="72" y="67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58"/>
                  <a:pt x="62" y="58"/>
                  <a:pt x="61" y="59"/>
                </a:cubicBezTo>
                <a:cubicBezTo>
                  <a:pt x="60" y="60"/>
                  <a:pt x="60" y="62"/>
                  <a:pt x="61" y="62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70" y="71"/>
                  <a:pt x="70" y="71"/>
                </a:cubicBezTo>
                <a:cubicBezTo>
                  <a:pt x="71" y="71"/>
                  <a:pt x="71" y="71"/>
                  <a:pt x="72" y="70"/>
                </a:cubicBezTo>
                <a:close/>
                <a:moveTo>
                  <a:pt x="65" y="42"/>
                </a:moveTo>
                <a:cubicBezTo>
                  <a:pt x="65" y="47"/>
                  <a:pt x="63" y="52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4" y="62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3"/>
                  <a:pt x="5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73"/>
                  <a:pt x="32" y="72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2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3" y="52"/>
                  <a:pt x="21" y="47"/>
                  <a:pt x="21" y="42"/>
                </a:cubicBezTo>
                <a:cubicBezTo>
                  <a:pt x="21" y="30"/>
                  <a:pt x="31" y="20"/>
                  <a:pt x="43" y="20"/>
                </a:cubicBezTo>
                <a:cubicBezTo>
                  <a:pt x="55" y="20"/>
                  <a:pt x="65" y="30"/>
                  <a:pt x="65" y="42"/>
                </a:cubicBezTo>
                <a:close/>
                <a:moveTo>
                  <a:pt x="61" y="42"/>
                </a:moveTo>
                <a:cubicBezTo>
                  <a:pt x="61" y="32"/>
                  <a:pt x="53" y="24"/>
                  <a:pt x="43" y="24"/>
                </a:cubicBezTo>
                <a:cubicBezTo>
                  <a:pt x="33" y="24"/>
                  <a:pt x="25" y="32"/>
                  <a:pt x="25" y="42"/>
                </a:cubicBezTo>
                <a:cubicBezTo>
                  <a:pt x="25" y="46"/>
                  <a:pt x="26" y="50"/>
                  <a:pt x="29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8"/>
                  <a:pt x="35" y="63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3"/>
                  <a:pt x="53" y="58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4"/>
                  <a:pt x="56" y="54"/>
                  <a:pt x="56" y="54"/>
                </a:cubicBezTo>
                <a:cubicBezTo>
                  <a:pt x="59" y="50"/>
                  <a:pt x="61" y="46"/>
                  <a:pt x="61" y="42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3" y="74"/>
                  <a:pt x="5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2" y="74"/>
                  <a:pt x="32" y="75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7"/>
                  <a:pt x="32" y="78"/>
                  <a:pt x="33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8"/>
                  <a:pt x="54" y="77"/>
                  <a:pt x="54" y="76"/>
                </a:cubicBezTo>
                <a:close/>
                <a:moveTo>
                  <a:pt x="54" y="81"/>
                </a:moveTo>
                <a:cubicBezTo>
                  <a:pt x="54" y="81"/>
                  <a:pt x="54" y="81"/>
                  <a:pt x="54" y="81"/>
                </a:cubicBezTo>
                <a:cubicBezTo>
                  <a:pt x="54" y="80"/>
                  <a:pt x="53" y="79"/>
                  <a:pt x="52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80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2"/>
                  <a:pt x="54" y="82"/>
                  <a:pt x="54" y="81"/>
                </a:cubicBezTo>
                <a:close/>
                <a:moveTo>
                  <a:pt x="54" y="85"/>
                </a:moveTo>
                <a:cubicBezTo>
                  <a:pt x="54" y="85"/>
                  <a:pt x="54" y="85"/>
                  <a:pt x="54" y="85"/>
                </a:cubicBezTo>
                <a:cubicBezTo>
                  <a:pt x="54" y="84"/>
                  <a:pt x="53" y="84"/>
                  <a:pt x="5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2" y="84"/>
                  <a:pt x="32" y="84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6"/>
                  <a:pt x="32" y="87"/>
                  <a:pt x="3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4" y="86"/>
                  <a:pt x="54" y="85"/>
                </a:cubicBezTo>
                <a:close/>
                <a:moveTo>
                  <a:pt x="47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7" y="88"/>
                  <a:pt x="37" y="90"/>
                  <a:pt x="38" y="90"/>
                </a:cubicBezTo>
                <a:cubicBezTo>
                  <a:pt x="40" y="92"/>
                  <a:pt x="40" y="92"/>
                  <a:pt x="40" y="92"/>
                </a:cubicBezTo>
                <a:cubicBezTo>
                  <a:pt x="42" y="93"/>
                  <a:pt x="44" y="93"/>
                  <a:pt x="45" y="92"/>
                </a:cubicBezTo>
                <a:cubicBezTo>
                  <a:pt x="48" y="90"/>
                  <a:pt x="48" y="90"/>
                  <a:pt x="48" y="90"/>
                </a:cubicBezTo>
                <a:cubicBezTo>
                  <a:pt x="49" y="90"/>
                  <a:pt x="48" y="88"/>
                  <a:pt x="47" y="8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39" name="Freeform 118"/>
          <p:cNvSpPr>
            <a:spLocks noEditPoints="1"/>
          </p:cNvSpPr>
          <p:nvPr userDrawn="1"/>
        </p:nvSpPr>
        <p:spPr bwMode="auto">
          <a:xfrm>
            <a:off x="3405718" y="2373314"/>
            <a:ext cx="226484" cy="282575"/>
          </a:xfrm>
          <a:custGeom>
            <a:avLst/>
            <a:gdLst>
              <a:gd name="T0" fmla="*/ 38 w 44"/>
              <a:gd name="T1" fmla="*/ 36 h 73"/>
              <a:gd name="T2" fmla="*/ 33 w 44"/>
              <a:gd name="T3" fmla="*/ 49 h 73"/>
              <a:gd name="T4" fmla="*/ 33 w 44"/>
              <a:gd name="T5" fmla="*/ 51 h 73"/>
              <a:gd name="T6" fmla="*/ 33 w 44"/>
              <a:gd name="T7" fmla="*/ 51 h 73"/>
              <a:gd name="T8" fmla="*/ 12 w 44"/>
              <a:gd name="T9" fmla="*/ 53 h 73"/>
              <a:gd name="T10" fmla="*/ 10 w 44"/>
              <a:gd name="T11" fmla="*/ 51 h 73"/>
              <a:gd name="T12" fmla="*/ 10 w 44"/>
              <a:gd name="T13" fmla="*/ 49 h 73"/>
              <a:gd name="T14" fmla="*/ 5 w 44"/>
              <a:gd name="T15" fmla="*/ 36 h 73"/>
              <a:gd name="T16" fmla="*/ 0 w 44"/>
              <a:gd name="T17" fmla="*/ 22 h 73"/>
              <a:gd name="T18" fmla="*/ 44 w 44"/>
              <a:gd name="T19" fmla="*/ 22 h 73"/>
              <a:gd name="T20" fmla="*/ 22 w 44"/>
              <a:gd name="T21" fmla="*/ 4 h 73"/>
              <a:gd name="T22" fmla="*/ 8 w 44"/>
              <a:gd name="T23" fmla="*/ 34 h 73"/>
              <a:gd name="T24" fmla="*/ 9 w 44"/>
              <a:gd name="T25" fmla="*/ 35 h 73"/>
              <a:gd name="T26" fmla="*/ 14 w 44"/>
              <a:gd name="T27" fmla="*/ 49 h 73"/>
              <a:gd name="T28" fmla="*/ 29 w 44"/>
              <a:gd name="T29" fmla="*/ 50 h 73"/>
              <a:gd name="T30" fmla="*/ 34 w 44"/>
              <a:gd name="T31" fmla="*/ 36 h 73"/>
              <a:gd name="T32" fmla="*/ 35 w 44"/>
              <a:gd name="T33" fmla="*/ 34 h 73"/>
              <a:gd name="T34" fmla="*/ 33 w 44"/>
              <a:gd name="T35" fmla="*/ 56 h 73"/>
              <a:gd name="T36" fmla="*/ 31 w 44"/>
              <a:gd name="T37" fmla="*/ 54 h 73"/>
              <a:gd name="T38" fmla="*/ 10 w 44"/>
              <a:gd name="T39" fmla="*/ 56 h 73"/>
              <a:gd name="T40" fmla="*/ 12 w 44"/>
              <a:gd name="T41" fmla="*/ 58 h 73"/>
              <a:gd name="T42" fmla="*/ 33 w 44"/>
              <a:gd name="T43" fmla="*/ 56 h 73"/>
              <a:gd name="T44" fmla="*/ 33 w 44"/>
              <a:gd name="T45" fmla="*/ 61 h 73"/>
              <a:gd name="T46" fmla="*/ 12 w 44"/>
              <a:gd name="T47" fmla="*/ 59 h 73"/>
              <a:gd name="T48" fmla="*/ 10 w 44"/>
              <a:gd name="T49" fmla="*/ 61 h 73"/>
              <a:gd name="T50" fmla="*/ 31 w 44"/>
              <a:gd name="T51" fmla="*/ 62 h 73"/>
              <a:gd name="T52" fmla="*/ 33 w 44"/>
              <a:gd name="T53" fmla="*/ 65 h 73"/>
              <a:gd name="T54" fmla="*/ 31 w 44"/>
              <a:gd name="T55" fmla="*/ 64 h 73"/>
              <a:gd name="T56" fmla="*/ 10 w 44"/>
              <a:gd name="T57" fmla="*/ 65 h 73"/>
              <a:gd name="T58" fmla="*/ 12 w 44"/>
              <a:gd name="T59" fmla="*/ 67 h 73"/>
              <a:gd name="T60" fmla="*/ 33 w 44"/>
              <a:gd name="T61" fmla="*/ 65 h 73"/>
              <a:gd name="T62" fmla="*/ 17 w 44"/>
              <a:gd name="T63" fmla="*/ 68 h 73"/>
              <a:gd name="T64" fmla="*/ 19 w 44"/>
              <a:gd name="T65" fmla="*/ 72 h 73"/>
              <a:gd name="T66" fmla="*/ 27 w 44"/>
              <a:gd name="T67" fmla="*/ 7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73">
                <a:moveTo>
                  <a:pt x="44" y="22"/>
                </a:moveTo>
                <a:cubicBezTo>
                  <a:pt x="44" y="27"/>
                  <a:pt x="42" y="32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3" y="42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2"/>
                  <a:pt x="32" y="53"/>
                  <a:pt x="3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1" y="53"/>
                  <a:pt x="10" y="52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2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2" y="32"/>
                  <a:pt x="0" y="27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lose/>
                <a:moveTo>
                  <a:pt x="40" y="22"/>
                </a:moveTo>
                <a:cubicBezTo>
                  <a:pt x="40" y="12"/>
                  <a:pt x="32" y="4"/>
                  <a:pt x="22" y="4"/>
                </a:cubicBezTo>
                <a:cubicBezTo>
                  <a:pt x="12" y="4"/>
                  <a:pt x="4" y="12"/>
                  <a:pt x="4" y="22"/>
                </a:cubicBezTo>
                <a:cubicBezTo>
                  <a:pt x="4" y="26"/>
                  <a:pt x="5" y="30"/>
                  <a:pt x="8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38"/>
                  <a:pt x="14" y="43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3"/>
                  <a:pt x="32" y="38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4"/>
                  <a:pt x="35" y="34"/>
                  <a:pt x="35" y="34"/>
                </a:cubicBezTo>
                <a:cubicBezTo>
                  <a:pt x="38" y="30"/>
                  <a:pt x="40" y="26"/>
                  <a:pt x="40" y="22"/>
                </a:cubicBezTo>
                <a:close/>
                <a:moveTo>
                  <a:pt x="33" y="56"/>
                </a:move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2" y="54"/>
                  <a:pt x="31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0" y="55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1" y="58"/>
                  <a:pt x="12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8"/>
                  <a:pt x="33" y="57"/>
                  <a:pt x="33" y="56"/>
                </a:cubicBezTo>
                <a:close/>
                <a:moveTo>
                  <a:pt x="33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3" y="60"/>
                  <a:pt x="32" y="59"/>
                  <a:pt x="31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9"/>
                  <a:pt x="10" y="60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2"/>
                  <a:pt x="11" y="62"/>
                  <a:pt x="12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2"/>
                  <a:pt x="33" y="62"/>
                  <a:pt x="33" y="61"/>
                </a:cubicBezTo>
                <a:close/>
                <a:moveTo>
                  <a:pt x="33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64"/>
                  <a:pt x="32" y="64"/>
                  <a:pt x="31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4"/>
                  <a:pt x="10" y="64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6"/>
                  <a:pt x="11" y="67"/>
                  <a:pt x="1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2" y="67"/>
                  <a:pt x="33" y="66"/>
                  <a:pt x="33" y="65"/>
                </a:cubicBezTo>
                <a:close/>
                <a:moveTo>
                  <a:pt x="26" y="68"/>
                </a:move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6" y="70"/>
                  <a:pt x="17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21" y="73"/>
                  <a:pt x="23" y="73"/>
                  <a:pt x="24" y="72"/>
                </a:cubicBezTo>
                <a:cubicBezTo>
                  <a:pt x="27" y="70"/>
                  <a:pt x="27" y="70"/>
                  <a:pt x="27" y="70"/>
                </a:cubicBezTo>
                <a:cubicBezTo>
                  <a:pt x="28" y="70"/>
                  <a:pt x="27" y="68"/>
                  <a:pt x="26" y="6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0" name="Freeform 119"/>
          <p:cNvSpPr>
            <a:spLocks noEditPoints="1"/>
          </p:cNvSpPr>
          <p:nvPr userDrawn="1"/>
        </p:nvSpPr>
        <p:spPr bwMode="auto">
          <a:xfrm>
            <a:off x="2446867" y="3125789"/>
            <a:ext cx="859367" cy="468313"/>
          </a:xfrm>
          <a:custGeom>
            <a:avLst/>
            <a:gdLst>
              <a:gd name="T0" fmla="*/ 57 w 167"/>
              <a:gd name="T1" fmla="*/ 50 h 121"/>
              <a:gd name="T2" fmla="*/ 38 w 167"/>
              <a:gd name="T3" fmla="*/ 0 h 121"/>
              <a:gd name="T4" fmla="*/ 87 w 167"/>
              <a:gd name="T5" fmla="*/ 30 h 121"/>
              <a:gd name="T6" fmla="*/ 108 w 167"/>
              <a:gd name="T7" fmla="*/ 29 h 121"/>
              <a:gd name="T8" fmla="*/ 113 w 167"/>
              <a:gd name="T9" fmla="*/ 37 h 121"/>
              <a:gd name="T10" fmla="*/ 108 w 167"/>
              <a:gd name="T11" fmla="*/ 46 h 121"/>
              <a:gd name="T12" fmla="*/ 94 w 167"/>
              <a:gd name="T13" fmla="*/ 47 h 121"/>
              <a:gd name="T14" fmla="*/ 142 w 167"/>
              <a:gd name="T15" fmla="*/ 50 h 121"/>
              <a:gd name="T16" fmla="*/ 138 w 167"/>
              <a:gd name="T17" fmla="*/ 52 h 121"/>
              <a:gd name="T18" fmla="*/ 155 w 167"/>
              <a:gd name="T19" fmla="*/ 56 h 121"/>
              <a:gd name="T20" fmla="*/ 142 w 167"/>
              <a:gd name="T21" fmla="*/ 79 h 121"/>
              <a:gd name="T22" fmla="*/ 10 w 167"/>
              <a:gd name="T23" fmla="*/ 61 h 121"/>
              <a:gd name="T24" fmla="*/ 0 w 167"/>
              <a:gd name="T25" fmla="*/ 34 h 121"/>
              <a:gd name="T26" fmla="*/ 18 w 167"/>
              <a:gd name="T27" fmla="*/ 46 h 121"/>
              <a:gd name="T28" fmla="*/ 14 w 167"/>
              <a:gd name="T29" fmla="*/ 34 h 121"/>
              <a:gd name="T30" fmla="*/ 30 w 167"/>
              <a:gd name="T31" fmla="*/ 23 h 121"/>
              <a:gd name="T32" fmla="*/ 101 w 167"/>
              <a:gd name="T33" fmla="*/ 88 h 121"/>
              <a:gd name="T34" fmla="*/ 112 w 167"/>
              <a:gd name="T35" fmla="*/ 88 h 121"/>
              <a:gd name="T36" fmla="*/ 116 w 167"/>
              <a:gd name="T37" fmla="*/ 95 h 121"/>
              <a:gd name="T38" fmla="*/ 112 w 167"/>
              <a:gd name="T39" fmla="*/ 102 h 121"/>
              <a:gd name="T40" fmla="*/ 96 w 167"/>
              <a:gd name="T41" fmla="*/ 102 h 121"/>
              <a:gd name="T42" fmla="*/ 74 w 167"/>
              <a:gd name="T43" fmla="*/ 121 h 121"/>
              <a:gd name="T44" fmla="*/ 66 w 167"/>
              <a:gd name="T45" fmla="*/ 85 h 121"/>
              <a:gd name="T46" fmla="*/ 101 w 167"/>
              <a:gd name="T47" fmla="*/ 88 h 121"/>
              <a:gd name="T48" fmla="*/ 112 w 167"/>
              <a:gd name="T49" fmla="*/ 91 h 121"/>
              <a:gd name="T50" fmla="*/ 112 w 167"/>
              <a:gd name="T51" fmla="*/ 95 h 121"/>
              <a:gd name="T52" fmla="*/ 112 w 167"/>
              <a:gd name="T53" fmla="*/ 98 h 121"/>
              <a:gd name="T54" fmla="*/ 113 w 167"/>
              <a:gd name="T55" fmla="*/ 95 h 121"/>
              <a:gd name="T56" fmla="*/ 108 w 167"/>
              <a:gd name="T57" fmla="*/ 32 h 121"/>
              <a:gd name="T58" fmla="*/ 108 w 167"/>
              <a:gd name="T59" fmla="*/ 32 h 121"/>
              <a:gd name="T60" fmla="*/ 106 w 167"/>
              <a:gd name="T61" fmla="*/ 37 h 121"/>
              <a:gd name="T62" fmla="*/ 108 w 167"/>
              <a:gd name="T63" fmla="*/ 43 h 121"/>
              <a:gd name="T64" fmla="*/ 110 w 167"/>
              <a:gd name="T65" fmla="*/ 37 h 121"/>
              <a:gd name="T66" fmla="*/ 108 w 167"/>
              <a:gd name="T6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21">
                <a:moveTo>
                  <a:pt x="40" y="50"/>
                </a:moveTo>
                <a:cubicBezTo>
                  <a:pt x="57" y="50"/>
                  <a:pt x="57" y="50"/>
                  <a:pt x="57" y="50"/>
                </a:cubicBezTo>
                <a:cubicBezTo>
                  <a:pt x="30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76" y="31"/>
                  <a:pt x="76" y="31"/>
                  <a:pt x="76" y="31"/>
                </a:cubicBezTo>
                <a:cubicBezTo>
                  <a:pt x="79" y="31"/>
                  <a:pt x="83" y="30"/>
                  <a:pt x="87" y="30"/>
                </a:cubicBezTo>
                <a:cubicBezTo>
                  <a:pt x="93" y="29"/>
                  <a:pt x="100" y="29"/>
                  <a:pt x="106" y="29"/>
                </a:cubicBezTo>
                <a:cubicBezTo>
                  <a:pt x="107" y="29"/>
                  <a:pt x="107" y="29"/>
                  <a:pt x="108" y="29"/>
                </a:cubicBezTo>
                <a:cubicBezTo>
                  <a:pt x="110" y="29"/>
                  <a:pt x="111" y="30"/>
                  <a:pt x="112" y="32"/>
                </a:cubicBezTo>
                <a:cubicBezTo>
                  <a:pt x="112" y="33"/>
                  <a:pt x="113" y="35"/>
                  <a:pt x="113" y="37"/>
                </a:cubicBezTo>
                <a:cubicBezTo>
                  <a:pt x="113" y="40"/>
                  <a:pt x="112" y="42"/>
                  <a:pt x="112" y="43"/>
                </a:cubicBezTo>
                <a:cubicBezTo>
                  <a:pt x="111" y="45"/>
                  <a:pt x="110" y="46"/>
                  <a:pt x="108" y="46"/>
                </a:cubicBezTo>
                <a:cubicBezTo>
                  <a:pt x="108" y="46"/>
                  <a:pt x="108" y="46"/>
                  <a:pt x="107" y="46"/>
                </a:cubicBezTo>
                <a:cubicBezTo>
                  <a:pt x="103" y="47"/>
                  <a:pt x="99" y="47"/>
                  <a:pt x="94" y="47"/>
                </a:cubicBezTo>
                <a:cubicBezTo>
                  <a:pt x="98" y="50"/>
                  <a:pt x="98" y="50"/>
                  <a:pt x="98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4" y="51"/>
                  <a:pt x="146" y="51"/>
                  <a:pt x="147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41" y="56"/>
                  <a:pt x="141" y="56"/>
                  <a:pt x="141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60" y="59"/>
                  <a:pt x="164" y="64"/>
                  <a:pt x="167" y="69"/>
                </a:cubicBezTo>
                <a:cubicBezTo>
                  <a:pt x="167" y="76"/>
                  <a:pt x="156" y="78"/>
                  <a:pt x="14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51"/>
                  <a:pt x="10" y="51"/>
                  <a:pt x="10" y="51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5"/>
                  <a:pt x="19" y="45"/>
                  <a:pt x="19" y="45"/>
                </a:cubicBezTo>
                <a:cubicBezTo>
                  <a:pt x="14" y="34"/>
                  <a:pt x="14" y="34"/>
                  <a:pt x="14" y="34"/>
                </a:cubicBezTo>
                <a:cubicBezTo>
                  <a:pt x="16" y="23"/>
                  <a:pt x="16" y="23"/>
                  <a:pt x="16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101" y="88"/>
                </a:moveTo>
                <a:cubicBezTo>
                  <a:pt x="105" y="88"/>
                  <a:pt x="108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9"/>
                  <a:pt x="116" y="90"/>
                </a:cubicBezTo>
                <a:cubicBezTo>
                  <a:pt x="116" y="92"/>
                  <a:pt x="116" y="93"/>
                  <a:pt x="116" y="95"/>
                </a:cubicBezTo>
                <a:cubicBezTo>
                  <a:pt x="116" y="96"/>
                  <a:pt x="116" y="98"/>
                  <a:pt x="116" y="99"/>
                </a:cubicBezTo>
                <a:cubicBezTo>
                  <a:pt x="115" y="101"/>
                  <a:pt x="114" y="102"/>
                  <a:pt x="112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07" y="102"/>
                  <a:pt x="101" y="102"/>
                  <a:pt x="96" y="102"/>
                </a:cubicBezTo>
                <a:cubicBezTo>
                  <a:pt x="94" y="102"/>
                  <a:pt x="92" y="102"/>
                  <a:pt x="90" y="10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6" y="85"/>
                  <a:pt x="66" y="85"/>
                  <a:pt x="66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1" y="88"/>
                  <a:pt x="101" y="88"/>
                  <a:pt x="101" y="88"/>
                </a:cubicBezTo>
                <a:close/>
                <a:moveTo>
                  <a:pt x="113" y="92"/>
                </a:moveTo>
                <a:cubicBezTo>
                  <a:pt x="113" y="91"/>
                  <a:pt x="112" y="91"/>
                  <a:pt x="112" y="91"/>
                </a:cubicBezTo>
                <a:cubicBezTo>
                  <a:pt x="112" y="91"/>
                  <a:pt x="112" y="91"/>
                  <a:pt x="112" y="92"/>
                </a:cubicBezTo>
                <a:cubicBezTo>
                  <a:pt x="112" y="92"/>
                  <a:pt x="112" y="94"/>
                  <a:pt x="112" y="95"/>
                </a:cubicBezTo>
                <a:cubicBezTo>
                  <a:pt x="112" y="96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3" y="98"/>
                  <a:pt x="113" y="98"/>
                </a:cubicBezTo>
                <a:cubicBezTo>
                  <a:pt x="113" y="97"/>
                  <a:pt x="113" y="96"/>
                  <a:pt x="113" y="95"/>
                </a:cubicBezTo>
                <a:cubicBezTo>
                  <a:pt x="113" y="94"/>
                  <a:pt x="113" y="92"/>
                  <a:pt x="113" y="92"/>
                </a:cubicBezTo>
                <a:close/>
                <a:moveTo>
                  <a:pt x="108" y="32"/>
                </a:moveTo>
                <a:cubicBezTo>
                  <a:pt x="108" y="32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8" y="33"/>
                  <a:pt x="107" y="33"/>
                  <a:pt x="107" y="33"/>
                </a:cubicBezTo>
                <a:cubicBezTo>
                  <a:pt x="107" y="34"/>
                  <a:pt x="106" y="36"/>
                  <a:pt x="106" y="37"/>
                </a:cubicBezTo>
                <a:cubicBezTo>
                  <a:pt x="106" y="39"/>
                  <a:pt x="107" y="41"/>
                  <a:pt x="107" y="42"/>
                </a:cubicBezTo>
                <a:cubicBezTo>
                  <a:pt x="108" y="42"/>
                  <a:pt x="108" y="43"/>
                  <a:pt x="108" y="43"/>
                </a:cubicBezTo>
                <a:cubicBezTo>
                  <a:pt x="108" y="43"/>
                  <a:pt x="108" y="42"/>
                  <a:pt x="109" y="42"/>
                </a:cubicBezTo>
                <a:cubicBezTo>
                  <a:pt x="109" y="41"/>
                  <a:pt x="110" y="39"/>
                  <a:pt x="110" y="37"/>
                </a:cubicBezTo>
                <a:cubicBezTo>
                  <a:pt x="110" y="36"/>
                  <a:pt x="109" y="34"/>
                  <a:pt x="109" y="33"/>
                </a:cubicBezTo>
                <a:cubicBezTo>
                  <a:pt x="108" y="33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1" name="Freeform 120"/>
          <p:cNvSpPr>
            <a:spLocks noEditPoints="1"/>
          </p:cNvSpPr>
          <p:nvPr userDrawn="1"/>
        </p:nvSpPr>
        <p:spPr bwMode="auto">
          <a:xfrm>
            <a:off x="4521201" y="3049588"/>
            <a:ext cx="783167" cy="382588"/>
          </a:xfrm>
          <a:custGeom>
            <a:avLst/>
            <a:gdLst>
              <a:gd name="T0" fmla="*/ 137 w 152"/>
              <a:gd name="T1" fmla="*/ 26 h 99"/>
              <a:gd name="T2" fmla="*/ 137 w 152"/>
              <a:gd name="T3" fmla="*/ 26 h 99"/>
              <a:gd name="T4" fmla="*/ 121 w 152"/>
              <a:gd name="T5" fmla="*/ 0 h 99"/>
              <a:gd name="T6" fmla="*/ 31 w 152"/>
              <a:gd name="T7" fmla="*/ 0 h 99"/>
              <a:gd name="T8" fmla="*/ 14 w 152"/>
              <a:gd name="T9" fmla="*/ 26 h 99"/>
              <a:gd name="T10" fmla="*/ 14 w 152"/>
              <a:gd name="T11" fmla="*/ 26 h 99"/>
              <a:gd name="T12" fmla="*/ 0 w 152"/>
              <a:gd name="T13" fmla="*/ 26 h 99"/>
              <a:gd name="T14" fmla="*/ 2 w 152"/>
              <a:gd name="T15" fmla="*/ 47 h 99"/>
              <a:gd name="T16" fmla="*/ 6 w 152"/>
              <a:gd name="T17" fmla="*/ 47 h 99"/>
              <a:gd name="T18" fmla="*/ 6 w 152"/>
              <a:gd name="T19" fmla="*/ 85 h 99"/>
              <a:gd name="T20" fmla="*/ 6 w 152"/>
              <a:gd name="T21" fmla="*/ 88 h 99"/>
              <a:gd name="T22" fmla="*/ 6 w 152"/>
              <a:gd name="T23" fmla="*/ 99 h 99"/>
              <a:gd name="T24" fmla="*/ 30 w 152"/>
              <a:gd name="T25" fmla="*/ 99 h 99"/>
              <a:gd name="T26" fmla="*/ 30 w 152"/>
              <a:gd name="T27" fmla="*/ 88 h 99"/>
              <a:gd name="T28" fmla="*/ 122 w 152"/>
              <a:gd name="T29" fmla="*/ 88 h 99"/>
              <a:gd name="T30" fmla="*/ 122 w 152"/>
              <a:gd name="T31" fmla="*/ 99 h 99"/>
              <a:gd name="T32" fmla="*/ 146 w 152"/>
              <a:gd name="T33" fmla="*/ 99 h 99"/>
              <a:gd name="T34" fmla="*/ 146 w 152"/>
              <a:gd name="T35" fmla="*/ 88 h 99"/>
              <a:gd name="T36" fmla="*/ 146 w 152"/>
              <a:gd name="T37" fmla="*/ 85 h 99"/>
              <a:gd name="T38" fmla="*/ 146 w 152"/>
              <a:gd name="T39" fmla="*/ 47 h 99"/>
              <a:gd name="T40" fmla="*/ 150 w 152"/>
              <a:gd name="T41" fmla="*/ 47 h 99"/>
              <a:gd name="T42" fmla="*/ 152 w 152"/>
              <a:gd name="T43" fmla="*/ 26 h 99"/>
              <a:gd name="T44" fmla="*/ 137 w 152"/>
              <a:gd name="T45" fmla="*/ 26 h 99"/>
              <a:gd name="T46" fmla="*/ 36 w 152"/>
              <a:gd name="T47" fmla="*/ 10 h 99"/>
              <a:gd name="T48" fmla="*/ 116 w 152"/>
              <a:gd name="T49" fmla="*/ 10 h 99"/>
              <a:gd name="T50" fmla="*/ 131 w 152"/>
              <a:gd name="T51" fmla="*/ 33 h 99"/>
              <a:gd name="T52" fmla="*/ 21 w 152"/>
              <a:gd name="T53" fmla="*/ 33 h 99"/>
              <a:gd name="T54" fmla="*/ 36 w 152"/>
              <a:gd name="T55" fmla="*/ 10 h 99"/>
              <a:gd name="T56" fmla="*/ 28 w 152"/>
              <a:gd name="T57" fmla="*/ 67 h 99"/>
              <a:gd name="T58" fmla="*/ 21 w 152"/>
              <a:gd name="T59" fmla="*/ 60 h 99"/>
              <a:gd name="T60" fmla="*/ 28 w 152"/>
              <a:gd name="T61" fmla="*/ 53 h 99"/>
              <a:gd name="T62" fmla="*/ 35 w 152"/>
              <a:gd name="T63" fmla="*/ 60 h 99"/>
              <a:gd name="T64" fmla="*/ 28 w 152"/>
              <a:gd name="T65" fmla="*/ 67 h 99"/>
              <a:gd name="T66" fmla="*/ 40 w 152"/>
              <a:gd name="T67" fmla="*/ 74 h 99"/>
              <a:gd name="T68" fmla="*/ 35 w 152"/>
              <a:gd name="T69" fmla="*/ 69 h 99"/>
              <a:gd name="T70" fmla="*/ 40 w 152"/>
              <a:gd name="T71" fmla="*/ 65 h 99"/>
              <a:gd name="T72" fmla="*/ 45 w 152"/>
              <a:gd name="T73" fmla="*/ 69 h 99"/>
              <a:gd name="T74" fmla="*/ 40 w 152"/>
              <a:gd name="T75" fmla="*/ 74 h 99"/>
              <a:gd name="T76" fmla="*/ 98 w 152"/>
              <a:gd name="T77" fmla="*/ 73 h 99"/>
              <a:gd name="T78" fmla="*/ 54 w 152"/>
              <a:gd name="T79" fmla="*/ 73 h 99"/>
              <a:gd name="T80" fmla="*/ 54 w 152"/>
              <a:gd name="T81" fmla="*/ 66 h 99"/>
              <a:gd name="T82" fmla="*/ 98 w 152"/>
              <a:gd name="T83" fmla="*/ 66 h 99"/>
              <a:gd name="T84" fmla="*/ 98 w 152"/>
              <a:gd name="T85" fmla="*/ 73 h 99"/>
              <a:gd name="T86" fmla="*/ 98 w 152"/>
              <a:gd name="T87" fmla="*/ 64 h 99"/>
              <a:gd name="T88" fmla="*/ 54 w 152"/>
              <a:gd name="T89" fmla="*/ 64 h 99"/>
              <a:gd name="T90" fmla="*/ 54 w 152"/>
              <a:gd name="T91" fmla="*/ 56 h 99"/>
              <a:gd name="T92" fmla="*/ 98 w 152"/>
              <a:gd name="T93" fmla="*/ 56 h 99"/>
              <a:gd name="T94" fmla="*/ 98 w 152"/>
              <a:gd name="T95" fmla="*/ 64 h 99"/>
              <a:gd name="T96" fmla="*/ 112 w 152"/>
              <a:gd name="T97" fmla="*/ 74 h 99"/>
              <a:gd name="T98" fmla="*/ 107 w 152"/>
              <a:gd name="T99" fmla="*/ 69 h 99"/>
              <a:gd name="T100" fmla="*/ 112 w 152"/>
              <a:gd name="T101" fmla="*/ 65 h 99"/>
              <a:gd name="T102" fmla="*/ 117 w 152"/>
              <a:gd name="T103" fmla="*/ 69 h 99"/>
              <a:gd name="T104" fmla="*/ 112 w 152"/>
              <a:gd name="T105" fmla="*/ 74 h 99"/>
              <a:gd name="T106" fmla="*/ 124 w 152"/>
              <a:gd name="T107" fmla="*/ 67 h 99"/>
              <a:gd name="T108" fmla="*/ 117 w 152"/>
              <a:gd name="T109" fmla="*/ 60 h 99"/>
              <a:gd name="T110" fmla="*/ 124 w 152"/>
              <a:gd name="T111" fmla="*/ 53 h 99"/>
              <a:gd name="T112" fmla="*/ 131 w 152"/>
              <a:gd name="T113" fmla="*/ 60 h 99"/>
              <a:gd name="T114" fmla="*/ 124 w 152"/>
              <a:gd name="T115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2" h="99">
                <a:moveTo>
                  <a:pt x="137" y="26"/>
                </a:moveTo>
                <a:cubicBezTo>
                  <a:pt x="137" y="26"/>
                  <a:pt x="137" y="26"/>
                  <a:pt x="137" y="26"/>
                </a:cubicBezTo>
                <a:cubicBezTo>
                  <a:pt x="121" y="0"/>
                  <a:pt x="121" y="0"/>
                  <a:pt x="12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47"/>
                  <a:pt x="2" y="47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5"/>
                  <a:pt x="6" y="85"/>
                  <a:pt x="6" y="85"/>
                </a:cubicBezTo>
                <a:cubicBezTo>
                  <a:pt x="6" y="88"/>
                  <a:pt x="6" y="88"/>
                  <a:pt x="6" y="88"/>
                </a:cubicBezTo>
                <a:cubicBezTo>
                  <a:pt x="6" y="99"/>
                  <a:pt x="6" y="99"/>
                  <a:pt x="6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88"/>
                  <a:pt x="30" y="88"/>
                  <a:pt x="30" y="88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47"/>
                  <a:pt x="146" y="47"/>
                  <a:pt x="146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2" y="26"/>
                  <a:pt x="152" y="26"/>
                  <a:pt x="152" y="26"/>
                </a:cubicBezTo>
                <a:lnTo>
                  <a:pt x="137" y="26"/>
                </a:lnTo>
                <a:close/>
                <a:moveTo>
                  <a:pt x="36" y="10"/>
                </a:moveTo>
                <a:cubicBezTo>
                  <a:pt x="116" y="10"/>
                  <a:pt x="116" y="10"/>
                  <a:pt x="116" y="10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21" y="33"/>
                  <a:pt x="21" y="33"/>
                  <a:pt x="21" y="33"/>
                </a:cubicBezTo>
                <a:lnTo>
                  <a:pt x="36" y="10"/>
                </a:lnTo>
                <a:close/>
                <a:moveTo>
                  <a:pt x="28" y="67"/>
                </a:moveTo>
                <a:cubicBezTo>
                  <a:pt x="24" y="67"/>
                  <a:pt x="21" y="64"/>
                  <a:pt x="21" y="60"/>
                </a:cubicBezTo>
                <a:cubicBezTo>
                  <a:pt x="21" y="56"/>
                  <a:pt x="24" y="53"/>
                  <a:pt x="28" y="53"/>
                </a:cubicBezTo>
                <a:cubicBezTo>
                  <a:pt x="32" y="53"/>
                  <a:pt x="35" y="56"/>
                  <a:pt x="35" y="60"/>
                </a:cubicBezTo>
                <a:cubicBezTo>
                  <a:pt x="35" y="64"/>
                  <a:pt x="32" y="67"/>
                  <a:pt x="28" y="67"/>
                </a:cubicBezTo>
                <a:close/>
                <a:moveTo>
                  <a:pt x="40" y="74"/>
                </a:moveTo>
                <a:cubicBezTo>
                  <a:pt x="37" y="74"/>
                  <a:pt x="35" y="72"/>
                  <a:pt x="35" y="69"/>
                </a:cubicBezTo>
                <a:cubicBezTo>
                  <a:pt x="35" y="67"/>
                  <a:pt x="37" y="65"/>
                  <a:pt x="40" y="65"/>
                </a:cubicBezTo>
                <a:cubicBezTo>
                  <a:pt x="42" y="65"/>
                  <a:pt x="45" y="67"/>
                  <a:pt x="45" y="69"/>
                </a:cubicBezTo>
                <a:cubicBezTo>
                  <a:pt x="45" y="72"/>
                  <a:pt x="42" y="74"/>
                  <a:pt x="40" y="74"/>
                </a:cubicBezTo>
                <a:close/>
                <a:moveTo>
                  <a:pt x="98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4" y="66"/>
                  <a:pt x="54" y="66"/>
                  <a:pt x="54" y="66"/>
                </a:cubicBezTo>
                <a:cubicBezTo>
                  <a:pt x="98" y="66"/>
                  <a:pt x="98" y="66"/>
                  <a:pt x="98" y="66"/>
                </a:cubicBezTo>
                <a:lnTo>
                  <a:pt x="98" y="73"/>
                </a:lnTo>
                <a:close/>
                <a:moveTo>
                  <a:pt x="98" y="64"/>
                </a:moveTo>
                <a:cubicBezTo>
                  <a:pt x="54" y="64"/>
                  <a:pt x="54" y="64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98" y="56"/>
                  <a:pt x="98" y="56"/>
                  <a:pt x="98" y="56"/>
                </a:cubicBezTo>
                <a:lnTo>
                  <a:pt x="98" y="64"/>
                </a:lnTo>
                <a:close/>
                <a:moveTo>
                  <a:pt x="112" y="74"/>
                </a:moveTo>
                <a:cubicBezTo>
                  <a:pt x="109" y="74"/>
                  <a:pt x="107" y="72"/>
                  <a:pt x="107" y="69"/>
                </a:cubicBezTo>
                <a:cubicBezTo>
                  <a:pt x="107" y="67"/>
                  <a:pt x="109" y="65"/>
                  <a:pt x="112" y="65"/>
                </a:cubicBezTo>
                <a:cubicBezTo>
                  <a:pt x="115" y="65"/>
                  <a:pt x="117" y="67"/>
                  <a:pt x="117" y="69"/>
                </a:cubicBezTo>
                <a:cubicBezTo>
                  <a:pt x="117" y="72"/>
                  <a:pt x="115" y="74"/>
                  <a:pt x="112" y="74"/>
                </a:cubicBezTo>
                <a:close/>
                <a:moveTo>
                  <a:pt x="124" y="67"/>
                </a:moveTo>
                <a:cubicBezTo>
                  <a:pt x="120" y="67"/>
                  <a:pt x="117" y="64"/>
                  <a:pt x="117" y="60"/>
                </a:cubicBezTo>
                <a:cubicBezTo>
                  <a:pt x="117" y="56"/>
                  <a:pt x="120" y="53"/>
                  <a:pt x="124" y="53"/>
                </a:cubicBezTo>
                <a:cubicBezTo>
                  <a:pt x="128" y="53"/>
                  <a:pt x="131" y="56"/>
                  <a:pt x="131" y="60"/>
                </a:cubicBezTo>
                <a:cubicBezTo>
                  <a:pt x="131" y="64"/>
                  <a:pt x="128" y="67"/>
                  <a:pt x="124" y="6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2" name="Freeform 121"/>
          <p:cNvSpPr>
            <a:spLocks noEditPoints="1"/>
          </p:cNvSpPr>
          <p:nvPr userDrawn="1"/>
        </p:nvSpPr>
        <p:spPr bwMode="auto">
          <a:xfrm>
            <a:off x="7090834" y="3405189"/>
            <a:ext cx="499533" cy="377825"/>
          </a:xfrm>
          <a:custGeom>
            <a:avLst/>
            <a:gdLst>
              <a:gd name="T0" fmla="*/ 0 w 97"/>
              <a:gd name="T1" fmla="*/ 49 h 98"/>
              <a:gd name="T2" fmla="*/ 48 w 97"/>
              <a:gd name="T3" fmla="*/ 98 h 98"/>
              <a:gd name="T4" fmla="*/ 97 w 97"/>
              <a:gd name="T5" fmla="*/ 49 h 98"/>
              <a:gd name="T6" fmla="*/ 48 w 97"/>
              <a:gd name="T7" fmla="*/ 0 h 98"/>
              <a:gd name="T8" fmla="*/ 0 w 97"/>
              <a:gd name="T9" fmla="*/ 49 h 98"/>
              <a:gd name="T10" fmla="*/ 10 w 97"/>
              <a:gd name="T11" fmla="*/ 49 h 98"/>
              <a:gd name="T12" fmla="*/ 11 w 97"/>
              <a:gd name="T13" fmla="*/ 40 h 98"/>
              <a:gd name="T14" fmla="*/ 20 w 97"/>
              <a:gd name="T15" fmla="*/ 49 h 98"/>
              <a:gd name="T16" fmla="*/ 18 w 97"/>
              <a:gd name="T17" fmla="*/ 61 h 98"/>
              <a:gd name="T18" fmla="*/ 26 w 97"/>
              <a:gd name="T19" fmla="*/ 70 h 98"/>
              <a:gd name="T20" fmla="*/ 26 w 97"/>
              <a:gd name="T21" fmla="*/ 81 h 98"/>
              <a:gd name="T22" fmla="*/ 10 w 97"/>
              <a:gd name="T23" fmla="*/ 49 h 98"/>
              <a:gd name="T24" fmla="*/ 40 w 97"/>
              <a:gd name="T25" fmla="*/ 12 h 98"/>
              <a:gd name="T26" fmla="*/ 48 w 97"/>
              <a:gd name="T27" fmla="*/ 11 h 98"/>
              <a:gd name="T28" fmla="*/ 58 w 97"/>
              <a:gd name="T29" fmla="*/ 12 h 98"/>
              <a:gd name="T30" fmla="*/ 57 w 97"/>
              <a:gd name="T31" fmla="*/ 15 h 98"/>
              <a:gd name="T32" fmla="*/ 59 w 97"/>
              <a:gd name="T33" fmla="*/ 17 h 98"/>
              <a:gd name="T34" fmla="*/ 65 w 97"/>
              <a:gd name="T35" fmla="*/ 17 h 98"/>
              <a:gd name="T36" fmla="*/ 66 w 97"/>
              <a:gd name="T37" fmla="*/ 15 h 98"/>
              <a:gd name="T38" fmla="*/ 70 w 97"/>
              <a:gd name="T39" fmla="*/ 17 h 98"/>
              <a:gd name="T40" fmla="*/ 67 w 97"/>
              <a:gd name="T41" fmla="*/ 19 h 98"/>
              <a:gd name="T42" fmla="*/ 63 w 97"/>
              <a:gd name="T43" fmla="*/ 23 h 98"/>
              <a:gd name="T44" fmla="*/ 67 w 97"/>
              <a:gd name="T45" fmla="*/ 25 h 98"/>
              <a:gd name="T46" fmla="*/ 67 w 97"/>
              <a:gd name="T47" fmla="*/ 27 h 98"/>
              <a:gd name="T48" fmla="*/ 63 w 97"/>
              <a:gd name="T49" fmla="*/ 27 h 98"/>
              <a:gd name="T50" fmla="*/ 63 w 97"/>
              <a:gd name="T51" fmla="*/ 31 h 98"/>
              <a:gd name="T52" fmla="*/ 69 w 97"/>
              <a:gd name="T53" fmla="*/ 33 h 98"/>
              <a:gd name="T54" fmla="*/ 73 w 97"/>
              <a:gd name="T55" fmla="*/ 27 h 98"/>
              <a:gd name="T56" fmla="*/ 78 w 97"/>
              <a:gd name="T57" fmla="*/ 26 h 98"/>
              <a:gd name="T58" fmla="*/ 79 w 97"/>
              <a:gd name="T59" fmla="*/ 26 h 98"/>
              <a:gd name="T60" fmla="*/ 85 w 97"/>
              <a:gd name="T61" fmla="*/ 37 h 98"/>
              <a:gd name="T62" fmla="*/ 85 w 97"/>
              <a:gd name="T63" fmla="*/ 37 h 98"/>
              <a:gd name="T64" fmla="*/ 77 w 97"/>
              <a:gd name="T65" fmla="*/ 35 h 98"/>
              <a:gd name="T66" fmla="*/ 67 w 97"/>
              <a:gd name="T67" fmla="*/ 37 h 98"/>
              <a:gd name="T68" fmla="*/ 61 w 97"/>
              <a:gd name="T69" fmla="*/ 43 h 98"/>
              <a:gd name="T70" fmla="*/ 63 w 97"/>
              <a:gd name="T71" fmla="*/ 53 h 98"/>
              <a:gd name="T72" fmla="*/ 73 w 97"/>
              <a:gd name="T73" fmla="*/ 59 h 98"/>
              <a:gd name="T74" fmla="*/ 73 w 97"/>
              <a:gd name="T75" fmla="*/ 79 h 98"/>
              <a:gd name="T76" fmla="*/ 48 w 97"/>
              <a:gd name="T77" fmla="*/ 88 h 98"/>
              <a:gd name="T78" fmla="*/ 36 w 97"/>
              <a:gd name="T79" fmla="*/ 86 h 98"/>
              <a:gd name="T80" fmla="*/ 46 w 97"/>
              <a:gd name="T81" fmla="*/ 61 h 98"/>
              <a:gd name="T82" fmla="*/ 44 w 97"/>
              <a:gd name="T83" fmla="*/ 51 h 98"/>
              <a:gd name="T84" fmla="*/ 32 w 97"/>
              <a:gd name="T85" fmla="*/ 41 h 98"/>
              <a:gd name="T86" fmla="*/ 26 w 97"/>
              <a:gd name="T87" fmla="*/ 47 h 98"/>
              <a:gd name="T88" fmla="*/ 22 w 97"/>
              <a:gd name="T89" fmla="*/ 39 h 98"/>
              <a:gd name="T90" fmla="*/ 34 w 97"/>
              <a:gd name="T91" fmla="*/ 31 h 98"/>
              <a:gd name="T92" fmla="*/ 40 w 97"/>
              <a:gd name="T93" fmla="*/ 15 h 98"/>
              <a:gd name="T94" fmla="*/ 40 w 97"/>
              <a:gd name="T95" fmla="*/ 1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98">
                <a:moveTo>
                  <a:pt x="0" y="49"/>
                </a:moveTo>
                <a:cubicBezTo>
                  <a:pt x="0" y="76"/>
                  <a:pt x="21" y="98"/>
                  <a:pt x="48" y="98"/>
                </a:cubicBezTo>
                <a:cubicBezTo>
                  <a:pt x="75" y="98"/>
                  <a:pt x="97" y="76"/>
                  <a:pt x="97" y="49"/>
                </a:cubicBezTo>
                <a:cubicBezTo>
                  <a:pt x="97" y="22"/>
                  <a:pt x="75" y="0"/>
                  <a:pt x="48" y="0"/>
                </a:cubicBezTo>
                <a:cubicBezTo>
                  <a:pt x="21" y="0"/>
                  <a:pt x="0" y="22"/>
                  <a:pt x="0" y="49"/>
                </a:cubicBezTo>
                <a:close/>
                <a:moveTo>
                  <a:pt x="10" y="49"/>
                </a:moveTo>
                <a:cubicBezTo>
                  <a:pt x="10" y="46"/>
                  <a:pt x="10" y="43"/>
                  <a:pt x="11" y="40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61"/>
                  <a:pt x="18" y="61"/>
                  <a:pt x="18" y="61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81"/>
                  <a:pt x="26" y="81"/>
                  <a:pt x="26" y="81"/>
                </a:cubicBezTo>
                <a:cubicBezTo>
                  <a:pt x="16" y="74"/>
                  <a:pt x="10" y="62"/>
                  <a:pt x="10" y="49"/>
                </a:cubicBezTo>
                <a:close/>
                <a:moveTo>
                  <a:pt x="40" y="12"/>
                </a:moveTo>
                <a:cubicBezTo>
                  <a:pt x="42" y="11"/>
                  <a:pt x="45" y="11"/>
                  <a:pt x="48" y="11"/>
                </a:cubicBezTo>
                <a:cubicBezTo>
                  <a:pt x="52" y="11"/>
                  <a:pt x="55" y="11"/>
                  <a:pt x="58" y="12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7"/>
                  <a:pt x="59" y="17"/>
                  <a:pt x="59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6"/>
                  <a:pt x="69" y="17"/>
                  <a:pt x="70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3"/>
                  <a:pt x="63" y="23"/>
                  <a:pt x="63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5" y="33"/>
                  <a:pt x="69" y="33"/>
                </a:cubicBezTo>
                <a:cubicBezTo>
                  <a:pt x="72" y="33"/>
                  <a:pt x="71" y="29"/>
                  <a:pt x="73" y="27"/>
                </a:cubicBezTo>
                <a:cubicBezTo>
                  <a:pt x="75" y="25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2" y="29"/>
                  <a:pt x="84" y="33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2" y="35"/>
                  <a:pt x="77" y="35"/>
                </a:cubicBezTo>
                <a:cubicBezTo>
                  <a:pt x="72" y="35"/>
                  <a:pt x="67" y="37"/>
                  <a:pt x="67" y="37"/>
                </a:cubicBezTo>
                <a:cubicBezTo>
                  <a:pt x="67" y="37"/>
                  <a:pt x="61" y="39"/>
                  <a:pt x="61" y="43"/>
                </a:cubicBezTo>
                <a:cubicBezTo>
                  <a:pt x="60" y="51"/>
                  <a:pt x="63" y="53"/>
                  <a:pt x="63" y="53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85"/>
                  <a:pt x="58" y="88"/>
                  <a:pt x="48" y="88"/>
                </a:cubicBezTo>
                <a:cubicBezTo>
                  <a:pt x="44" y="88"/>
                  <a:pt x="40" y="87"/>
                  <a:pt x="36" y="86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36" y="41"/>
                  <a:pt x="32" y="41"/>
                </a:cubicBezTo>
                <a:cubicBezTo>
                  <a:pt x="28" y="41"/>
                  <a:pt x="26" y="47"/>
                  <a:pt x="26" y="47"/>
                </a:cubicBezTo>
                <a:cubicBezTo>
                  <a:pt x="22" y="39"/>
                  <a:pt x="22" y="39"/>
                  <a:pt x="22" y="39"/>
                </a:cubicBezTo>
                <a:cubicBezTo>
                  <a:pt x="34" y="31"/>
                  <a:pt x="34" y="31"/>
                  <a:pt x="34" y="31"/>
                </a:cubicBezTo>
                <a:cubicBezTo>
                  <a:pt x="40" y="15"/>
                  <a:pt x="40" y="15"/>
                  <a:pt x="40" y="15"/>
                </a:cubicBezTo>
                <a:lnTo>
                  <a:pt x="40" y="1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3" name="Freeform 122"/>
          <p:cNvSpPr>
            <a:spLocks noEditPoints="1"/>
          </p:cNvSpPr>
          <p:nvPr userDrawn="1"/>
        </p:nvSpPr>
        <p:spPr bwMode="auto">
          <a:xfrm>
            <a:off x="7806267" y="3400425"/>
            <a:ext cx="499533" cy="374650"/>
          </a:xfrm>
          <a:custGeom>
            <a:avLst/>
            <a:gdLst>
              <a:gd name="T0" fmla="*/ 0 w 97"/>
              <a:gd name="T1" fmla="*/ 82 h 97"/>
              <a:gd name="T2" fmla="*/ 14 w 97"/>
              <a:gd name="T3" fmla="*/ 96 h 97"/>
              <a:gd name="T4" fmla="*/ 24 w 97"/>
              <a:gd name="T5" fmla="*/ 92 h 97"/>
              <a:gd name="T6" fmla="*/ 50 w 97"/>
              <a:gd name="T7" fmla="*/ 67 h 97"/>
              <a:gd name="T8" fmla="*/ 57 w 97"/>
              <a:gd name="T9" fmla="*/ 73 h 97"/>
              <a:gd name="T10" fmla="*/ 59 w 97"/>
              <a:gd name="T11" fmla="*/ 83 h 97"/>
              <a:gd name="T12" fmla="*/ 69 w 97"/>
              <a:gd name="T13" fmla="*/ 93 h 97"/>
              <a:gd name="T14" fmla="*/ 84 w 97"/>
              <a:gd name="T15" fmla="*/ 93 h 97"/>
              <a:gd name="T16" fmla="*/ 84 w 97"/>
              <a:gd name="T17" fmla="*/ 79 h 97"/>
              <a:gd name="T18" fmla="*/ 74 w 97"/>
              <a:gd name="T19" fmla="*/ 69 h 97"/>
              <a:gd name="T20" fmla="*/ 64 w 97"/>
              <a:gd name="T21" fmla="*/ 66 h 97"/>
              <a:gd name="T22" fmla="*/ 57 w 97"/>
              <a:gd name="T23" fmla="*/ 60 h 97"/>
              <a:gd name="T24" fmla="*/ 61 w 97"/>
              <a:gd name="T25" fmla="*/ 55 h 97"/>
              <a:gd name="T26" fmla="*/ 88 w 97"/>
              <a:gd name="T27" fmla="*/ 48 h 97"/>
              <a:gd name="T28" fmla="*/ 97 w 97"/>
              <a:gd name="T29" fmla="*/ 30 h 97"/>
              <a:gd name="T30" fmla="*/ 97 w 97"/>
              <a:gd name="T31" fmla="*/ 30 h 97"/>
              <a:gd name="T32" fmla="*/ 93 w 97"/>
              <a:gd name="T33" fmla="*/ 26 h 97"/>
              <a:gd name="T34" fmla="*/ 90 w 97"/>
              <a:gd name="T35" fmla="*/ 27 h 97"/>
              <a:gd name="T36" fmla="*/ 89 w 97"/>
              <a:gd name="T37" fmla="*/ 28 h 97"/>
              <a:gd name="T38" fmla="*/ 85 w 97"/>
              <a:gd name="T39" fmla="*/ 32 h 97"/>
              <a:gd name="T40" fmla="*/ 74 w 97"/>
              <a:gd name="T41" fmla="*/ 36 h 97"/>
              <a:gd name="T42" fmla="*/ 64 w 97"/>
              <a:gd name="T43" fmla="*/ 32 h 97"/>
              <a:gd name="T44" fmla="*/ 60 w 97"/>
              <a:gd name="T45" fmla="*/ 22 h 97"/>
              <a:gd name="T46" fmla="*/ 64 w 97"/>
              <a:gd name="T47" fmla="*/ 12 h 97"/>
              <a:gd name="T48" fmla="*/ 68 w 97"/>
              <a:gd name="T49" fmla="*/ 8 h 97"/>
              <a:gd name="T50" fmla="*/ 69 w 97"/>
              <a:gd name="T51" fmla="*/ 7 h 97"/>
              <a:gd name="T52" fmla="*/ 71 w 97"/>
              <a:gd name="T53" fmla="*/ 4 h 97"/>
              <a:gd name="T54" fmla="*/ 67 w 97"/>
              <a:gd name="T55" fmla="*/ 0 h 97"/>
              <a:gd name="T56" fmla="*/ 66 w 97"/>
              <a:gd name="T57" fmla="*/ 0 h 97"/>
              <a:gd name="T58" fmla="*/ 48 w 97"/>
              <a:gd name="T59" fmla="*/ 8 h 97"/>
              <a:gd name="T60" fmla="*/ 41 w 97"/>
              <a:gd name="T61" fmla="*/ 35 h 97"/>
              <a:gd name="T62" fmla="*/ 37 w 97"/>
              <a:gd name="T63" fmla="*/ 39 h 97"/>
              <a:gd name="T64" fmla="*/ 18 w 97"/>
              <a:gd name="T65" fmla="*/ 21 h 97"/>
              <a:gd name="T66" fmla="*/ 18 w 97"/>
              <a:gd name="T67" fmla="*/ 16 h 97"/>
              <a:gd name="T68" fmla="*/ 6 w 97"/>
              <a:gd name="T69" fmla="*/ 10 h 97"/>
              <a:gd name="T70" fmla="*/ 0 w 97"/>
              <a:gd name="T71" fmla="*/ 16 h 97"/>
              <a:gd name="T72" fmla="*/ 6 w 97"/>
              <a:gd name="T73" fmla="*/ 28 h 97"/>
              <a:gd name="T74" fmla="*/ 11 w 97"/>
              <a:gd name="T75" fmla="*/ 28 h 97"/>
              <a:gd name="T76" fmla="*/ 30 w 97"/>
              <a:gd name="T77" fmla="*/ 46 h 97"/>
              <a:gd name="T78" fmla="*/ 4 w 97"/>
              <a:gd name="T79" fmla="*/ 72 h 97"/>
              <a:gd name="T80" fmla="*/ 0 w 97"/>
              <a:gd name="T81" fmla="*/ 82 h 97"/>
              <a:gd name="T82" fmla="*/ 10 w 97"/>
              <a:gd name="T83" fmla="*/ 81 h 97"/>
              <a:gd name="T84" fmla="*/ 15 w 97"/>
              <a:gd name="T85" fmla="*/ 76 h 97"/>
              <a:gd name="T86" fmla="*/ 20 w 97"/>
              <a:gd name="T87" fmla="*/ 81 h 97"/>
              <a:gd name="T88" fmla="*/ 15 w 97"/>
              <a:gd name="T89" fmla="*/ 86 h 97"/>
              <a:gd name="T90" fmla="*/ 10 w 97"/>
              <a:gd name="T91" fmla="*/ 8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0" y="82"/>
                </a:moveTo>
                <a:cubicBezTo>
                  <a:pt x="0" y="90"/>
                  <a:pt x="6" y="96"/>
                  <a:pt x="14" y="96"/>
                </a:cubicBezTo>
                <a:cubicBezTo>
                  <a:pt x="18" y="96"/>
                  <a:pt x="22" y="95"/>
                  <a:pt x="24" y="92"/>
                </a:cubicBezTo>
                <a:cubicBezTo>
                  <a:pt x="50" y="67"/>
                  <a:pt x="50" y="67"/>
                  <a:pt x="50" y="67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7"/>
                  <a:pt x="57" y="81"/>
                  <a:pt x="59" y="83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7"/>
                  <a:pt x="80" y="97"/>
                  <a:pt x="84" y="93"/>
                </a:cubicBezTo>
                <a:cubicBezTo>
                  <a:pt x="88" y="90"/>
                  <a:pt x="88" y="83"/>
                  <a:pt x="84" y="79"/>
                </a:cubicBezTo>
                <a:cubicBezTo>
                  <a:pt x="74" y="69"/>
                  <a:pt x="74" y="69"/>
                  <a:pt x="74" y="69"/>
                </a:cubicBezTo>
                <a:cubicBezTo>
                  <a:pt x="71" y="66"/>
                  <a:pt x="67" y="66"/>
                  <a:pt x="64" y="66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5"/>
                  <a:pt x="61" y="55"/>
                  <a:pt x="61" y="55"/>
                </a:cubicBezTo>
                <a:cubicBezTo>
                  <a:pt x="71" y="58"/>
                  <a:pt x="81" y="55"/>
                  <a:pt x="88" y="48"/>
                </a:cubicBezTo>
                <a:cubicBezTo>
                  <a:pt x="94" y="43"/>
                  <a:pt x="96" y="37"/>
                  <a:pt x="97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28"/>
                  <a:pt x="95" y="26"/>
                  <a:pt x="93" y="26"/>
                </a:cubicBezTo>
                <a:cubicBezTo>
                  <a:pt x="92" y="26"/>
                  <a:pt x="91" y="26"/>
                  <a:pt x="90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5" y="32"/>
                  <a:pt x="85" y="32"/>
                  <a:pt x="85" y="32"/>
                </a:cubicBezTo>
                <a:cubicBezTo>
                  <a:pt x="82" y="35"/>
                  <a:pt x="78" y="36"/>
                  <a:pt x="74" y="36"/>
                </a:cubicBezTo>
                <a:cubicBezTo>
                  <a:pt x="70" y="36"/>
                  <a:pt x="67" y="34"/>
                  <a:pt x="64" y="32"/>
                </a:cubicBezTo>
                <a:cubicBezTo>
                  <a:pt x="62" y="29"/>
                  <a:pt x="60" y="26"/>
                  <a:pt x="60" y="22"/>
                </a:cubicBezTo>
                <a:cubicBezTo>
                  <a:pt x="60" y="18"/>
                  <a:pt x="62" y="14"/>
                  <a:pt x="64" y="12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70" y="6"/>
                  <a:pt x="71" y="5"/>
                  <a:pt x="71" y="4"/>
                </a:cubicBezTo>
                <a:cubicBezTo>
                  <a:pt x="71" y="1"/>
                  <a:pt x="69" y="0"/>
                  <a:pt x="6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0"/>
                  <a:pt x="53" y="3"/>
                  <a:pt x="48" y="8"/>
                </a:cubicBezTo>
                <a:cubicBezTo>
                  <a:pt x="41" y="15"/>
                  <a:pt x="39" y="26"/>
                  <a:pt x="41" y="35"/>
                </a:cubicBezTo>
                <a:cubicBezTo>
                  <a:pt x="37" y="39"/>
                  <a:pt x="37" y="39"/>
                  <a:pt x="37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6" y="10"/>
                  <a:pt x="6" y="10"/>
                  <a:pt x="6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30" y="46"/>
                  <a:pt x="30" y="46"/>
                  <a:pt x="30" y="4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78"/>
                  <a:pt x="0" y="82"/>
                </a:cubicBezTo>
                <a:close/>
                <a:moveTo>
                  <a:pt x="10" y="81"/>
                </a:moveTo>
                <a:cubicBezTo>
                  <a:pt x="10" y="78"/>
                  <a:pt x="12" y="76"/>
                  <a:pt x="15" y="76"/>
                </a:cubicBezTo>
                <a:cubicBezTo>
                  <a:pt x="18" y="76"/>
                  <a:pt x="20" y="78"/>
                  <a:pt x="20" y="81"/>
                </a:cubicBezTo>
                <a:cubicBezTo>
                  <a:pt x="20" y="84"/>
                  <a:pt x="18" y="86"/>
                  <a:pt x="15" y="86"/>
                </a:cubicBezTo>
                <a:cubicBezTo>
                  <a:pt x="12" y="86"/>
                  <a:pt x="10" y="84"/>
                  <a:pt x="10" y="8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44" name="Group 143"/>
          <p:cNvGrpSpPr/>
          <p:nvPr userDrawn="1"/>
        </p:nvGrpSpPr>
        <p:grpSpPr>
          <a:xfrm>
            <a:off x="9829801" y="2392363"/>
            <a:ext cx="207433" cy="355600"/>
            <a:chOff x="7372350" y="2392363"/>
            <a:chExt cx="155575" cy="355600"/>
          </a:xfrm>
        </p:grpSpPr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7372350" y="2505075"/>
              <a:ext cx="155575" cy="242888"/>
            </a:xfrm>
            <a:custGeom>
              <a:avLst/>
              <a:gdLst>
                <a:gd name="T0" fmla="*/ 76 w 98"/>
                <a:gd name="T1" fmla="*/ 134 h 153"/>
                <a:gd name="T2" fmla="*/ 76 w 98"/>
                <a:gd name="T3" fmla="*/ 0 h 153"/>
                <a:gd name="T4" fmla="*/ 0 w 98"/>
                <a:gd name="T5" fmla="*/ 0 h 153"/>
                <a:gd name="T6" fmla="*/ 0 w 98"/>
                <a:gd name="T7" fmla="*/ 19 h 153"/>
                <a:gd name="T8" fmla="*/ 22 w 98"/>
                <a:gd name="T9" fmla="*/ 19 h 153"/>
                <a:gd name="T10" fmla="*/ 22 w 98"/>
                <a:gd name="T11" fmla="*/ 134 h 153"/>
                <a:gd name="T12" fmla="*/ 0 w 98"/>
                <a:gd name="T13" fmla="*/ 134 h 153"/>
                <a:gd name="T14" fmla="*/ 0 w 98"/>
                <a:gd name="T15" fmla="*/ 153 h 153"/>
                <a:gd name="T16" fmla="*/ 98 w 98"/>
                <a:gd name="T17" fmla="*/ 153 h 153"/>
                <a:gd name="T18" fmla="*/ 98 w 98"/>
                <a:gd name="T19" fmla="*/ 134 h 153"/>
                <a:gd name="T20" fmla="*/ 76 w 98"/>
                <a:gd name="T21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3">
                  <a:moveTo>
                    <a:pt x="76" y="134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2" y="19"/>
                  </a:lnTo>
                  <a:lnTo>
                    <a:pt x="22" y="134"/>
                  </a:lnTo>
                  <a:lnTo>
                    <a:pt x="0" y="134"/>
                  </a:lnTo>
                  <a:lnTo>
                    <a:pt x="0" y="153"/>
                  </a:lnTo>
                  <a:lnTo>
                    <a:pt x="98" y="153"/>
                  </a:lnTo>
                  <a:lnTo>
                    <a:pt x="98" y="134"/>
                  </a:lnTo>
                  <a:lnTo>
                    <a:pt x="76" y="1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7399338" y="2392363"/>
              <a:ext cx="101600" cy="85725"/>
            </a:xfrm>
            <a:custGeom>
              <a:avLst/>
              <a:gdLst>
                <a:gd name="T0" fmla="*/ 4 w 26"/>
                <a:gd name="T1" fmla="*/ 19 h 22"/>
                <a:gd name="T2" fmla="*/ 13 w 26"/>
                <a:gd name="T3" fmla="*/ 22 h 22"/>
                <a:gd name="T4" fmla="*/ 23 w 26"/>
                <a:gd name="T5" fmla="*/ 19 h 22"/>
                <a:gd name="T6" fmla="*/ 26 w 26"/>
                <a:gd name="T7" fmla="*/ 11 h 22"/>
                <a:gd name="T8" fmla="*/ 23 w 26"/>
                <a:gd name="T9" fmla="*/ 3 h 22"/>
                <a:gd name="T10" fmla="*/ 13 w 26"/>
                <a:gd name="T11" fmla="*/ 0 h 22"/>
                <a:gd name="T12" fmla="*/ 4 w 26"/>
                <a:gd name="T13" fmla="*/ 3 h 22"/>
                <a:gd name="T14" fmla="*/ 0 w 26"/>
                <a:gd name="T15" fmla="*/ 11 h 22"/>
                <a:gd name="T16" fmla="*/ 4 w 26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2">
                  <a:moveTo>
                    <a:pt x="4" y="19"/>
                  </a:moveTo>
                  <a:cubicBezTo>
                    <a:pt x="6" y="21"/>
                    <a:pt x="9" y="22"/>
                    <a:pt x="13" y="22"/>
                  </a:cubicBezTo>
                  <a:cubicBezTo>
                    <a:pt x="17" y="22"/>
                    <a:pt x="20" y="21"/>
                    <a:pt x="23" y="19"/>
                  </a:cubicBezTo>
                  <a:cubicBezTo>
                    <a:pt x="25" y="17"/>
                    <a:pt x="26" y="15"/>
                    <a:pt x="26" y="11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5"/>
                    <a:pt x="1" y="17"/>
                    <a:pt x="4" y="1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47" name="Freeform 125"/>
          <p:cNvSpPr>
            <a:spLocks noEditPoints="1"/>
          </p:cNvSpPr>
          <p:nvPr userDrawn="1"/>
        </p:nvSpPr>
        <p:spPr bwMode="auto">
          <a:xfrm>
            <a:off x="3492500" y="3184526"/>
            <a:ext cx="586317" cy="385763"/>
          </a:xfrm>
          <a:custGeom>
            <a:avLst/>
            <a:gdLst>
              <a:gd name="T0" fmla="*/ 97 w 114"/>
              <a:gd name="T1" fmla="*/ 67 h 100"/>
              <a:gd name="T2" fmla="*/ 92 w 114"/>
              <a:gd name="T3" fmla="*/ 59 h 100"/>
              <a:gd name="T4" fmla="*/ 56 w 114"/>
              <a:gd name="T5" fmla="*/ 87 h 100"/>
              <a:gd name="T6" fmla="*/ 23 w 114"/>
              <a:gd name="T7" fmla="*/ 66 h 100"/>
              <a:gd name="T8" fmla="*/ 34 w 114"/>
              <a:gd name="T9" fmla="*/ 66 h 100"/>
              <a:gd name="T10" fmla="*/ 17 w 114"/>
              <a:gd name="T11" fmla="*/ 37 h 100"/>
              <a:gd name="T12" fmla="*/ 0 w 114"/>
              <a:gd name="T13" fmla="*/ 66 h 100"/>
              <a:gd name="T14" fmla="*/ 9 w 114"/>
              <a:gd name="T15" fmla="*/ 66 h 100"/>
              <a:gd name="T16" fmla="*/ 56 w 114"/>
              <a:gd name="T17" fmla="*/ 100 h 100"/>
              <a:gd name="T18" fmla="*/ 107 w 114"/>
              <a:gd name="T19" fmla="*/ 50 h 100"/>
              <a:gd name="T20" fmla="*/ 107 w 114"/>
              <a:gd name="T21" fmla="*/ 50 h 100"/>
              <a:gd name="T22" fmla="*/ 97 w 114"/>
              <a:gd name="T23" fmla="*/ 67 h 100"/>
              <a:gd name="T24" fmla="*/ 17 w 114"/>
              <a:gd name="T25" fmla="*/ 31 h 100"/>
              <a:gd name="T26" fmla="*/ 21 w 114"/>
              <a:gd name="T27" fmla="*/ 38 h 100"/>
              <a:gd name="T28" fmla="*/ 56 w 114"/>
              <a:gd name="T29" fmla="*/ 13 h 100"/>
              <a:gd name="T30" fmla="*/ 88 w 114"/>
              <a:gd name="T31" fmla="*/ 31 h 100"/>
              <a:gd name="T32" fmla="*/ 80 w 114"/>
              <a:gd name="T33" fmla="*/ 31 h 100"/>
              <a:gd name="T34" fmla="*/ 97 w 114"/>
              <a:gd name="T35" fmla="*/ 60 h 100"/>
              <a:gd name="T36" fmla="*/ 114 w 114"/>
              <a:gd name="T37" fmla="*/ 31 h 100"/>
              <a:gd name="T38" fmla="*/ 103 w 114"/>
              <a:gd name="T39" fmla="*/ 31 h 100"/>
              <a:gd name="T40" fmla="*/ 56 w 114"/>
              <a:gd name="T41" fmla="*/ 0 h 100"/>
              <a:gd name="T42" fmla="*/ 6 w 114"/>
              <a:gd name="T43" fmla="*/ 50 h 100"/>
              <a:gd name="T44" fmla="*/ 6 w 114"/>
              <a:gd name="T45" fmla="*/ 50 h 100"/>
              <a:gd name="T46" fmla="*/ 17 w 114"/>
              <a:gd name="T47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00">
                <a:moveTo>
                  <a:pt x="97" y="67"/>
                </a:moveTo>
                <a:cubicBezTo>
                  <a:pt x="92" y="59"/>
                  <a:pt x="92" y="59"/>
                  <a:pt x="92" y="59"/>
                </a:cubicBezTo>
                <a:cubicBezTo>
                  <a:pt x="88" y="75"/>
                  <a:pt x="74" y="87"/>
                  <a:pt x="56" y="87"/>
                </a:cubicBezTo>
                <a:cubicBezTo>
                  <a:pt x="42" y="87"/>
                  <a:pt x="29" y="79"/>
                  <a:pt x="23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17" y="37"/>
                  <a:pt x="17" y="37"/>
                  <a:pt x="17" y="37"/>
                </a:cubicBezTo>
                <a:cubicBezTo>
                  <a:pt x="0" y="66"/>
                  <a:pt x="0" y="66"/>
                  <a:pt x="0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86"/>
                  <a:pt x="35" y="100"/>
                  <a:pt x="56" y="100"/>
                </a:cubicBezTo>
                <a:cubicBezTo>
                  <a:pt x="84" y="100"/>
                  <a:pt x="107" y="77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lnTo>
                  <a:pt x="97" y="67"/>
                </a:lnTo>
                <a:close/>
                <a:moveTo>
                  <a:pt x="17" y="31"/>
                </a:moveTo>
                <a:cubicBezTo>
                  <a:pt x="21" y="38"/>
                  <a:pt x="21" y="38"/>
                  <a:pt x="21" y="38"/>
                </a:cubicBezTo>
                <a:cubicBezTo>
                  <a:pt x="26" y="23"/>
                  <a:pt x="40" y="13"/>
                  <a:pt x="56" y="13"/>
                </a:cubicBezTo>
                <a:cubicBezTo>
                  <a:pt x="70" y="13"/>
                  <a:pt x="82" y="20"/>
                  <a:pt x="8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97" y="60"/>
                  <a:pt x="97" y="60"/>
                  <a:pt x="97" y="60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5" y="13"/>
                  <a:pt x="77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0"/>
                  <a:pt x="6" y="50"/>
                  <a:pt x="6" y="50"/>
                </a:cubicBezTo>
                <a:lnTo>
                  <a:pt x="17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8" name="Freeform 126"/>
          <p:cNvSpPr>
            <a:spLocks noEditPoints="1"/>
          </p:cNvSpPr>
          <p:nvPr userDrawn="1"/>
        </p:nvSpPr>
        <p:spPr bwMode="auto">
          <a:xfrm>
            <a:off x="9937752" y="1839914"/>
            <a:ext cx="258233" cy="390525"/>
          </a:xfrm>
          <a:custGeom>
            <a:avLst/>
            <a:gdLst>
              <a:gd name="T0" fmla="*/ 25 w 50"/>
              <a:gd name="T1" fmla="*/ 11 h 101"/>
              <a:gd name="T2" fmla="*/ 13 w 50"/>
              <a:gd name="T3" fmla="*/ 23 h 101"/>
              <a:gd name="T4" fmla="*/ 25 w 50"/>
              <a:gd name="T5" fmla="*/ 35 h 101"/>
              <a:gd name="T6" fmla="*/ 37 w 50"/>
              <a:gd name="T7" fmla="*/ 23 h 101"/>
              <a:gd name="T8" fmla="*/ 25 w 50"/>
              <a:gd name="T9" fmla="*/ 11 h 101"/>
              <a:gd name="T10" fmla="*/ 50 w 50"/>
              <a:gd name="T11" fmla="*/ 81 h 101"/>
              <a:gd name="T12" fmla="*/ 48 w 50"/>
              <a:gd name="T13" fmla="*/ 78 h 101"/>
              <a:gd name="T14" fmla="*/ 26 w 50"/>
              <a:gd name="T15" fmla="*/ 87 h 101"/>
              <a:gd name="T16" fmla="*/ 38 w 50"/>
              <a:gd name="T17" fmla="*/ 42 h 101"/>
              <a:gd name="T18" fmla="*/ 48 w 50"/>
              <a:gd name="T19" fmla="*/ 23 h 101"/>
              <a:gd name="T20" fmla="*/ 25 w 50"/>
              <a:gd name="T21" fmla="*/ 0 h 101"/>
              <a:gd name="T22" fmla="*/ 2 w 50"/>
              <a:gd name="T23" fmla="*/ 23 h 101"/>
              <a:gd name="T24" fmla="*/ 12 w 50"/>
              <a:gd name="T25" fmla="*/ 42 h 101"/>
              <a:gd name="T26" fmla="*/ 24 w 50"/>
              <a:gd name="T27" fmla="*/ 87 h 101"/>
              <a:gd name="T28" fmla="*/ 2 w 50"/>
              <a:gd name="T29" fmla="*/ 78 h 101"/>
              <a:gd name="T30" fmla="*/ 0 w 50"/>
              <a:gd name="T31" fmla="*/ 81 h 101"/>
              <a:gd name="T32" fmla="*/ 20 w 50"/>
              <a:gd name="T33" fmla="*/ 89 h 101"/>
              <a:gd name="T34" fmla="*/ 0 w 50"/>
              <a:gd name="T35" fmla="*/ 97 h 101"/>
              <a:gd name="T36" fmla="*/ 2 w 50"/>
              <a:gd name="T37" fmla="*/ 101 h 101"/>
              <a:gd name="T38" fmla="*/ 25 w 50"/>
              <a:gd name="T39" fmla="*/ 91 h 101"/>
              <a:gd name="T40" fmla="*/ 25 w 50"/>
              <a:gd name="T41" fmla="*/ 91 h 101"/>
              <a:gd name="T42" fmla="*/ 25 w 50"/>
              <a:gd name="T43" fmla="*/ 91 h 101"/>
              <a:gd name="T44" fmla="*/ 48 w 50"/>
              <a:gd name="T45" fmla="*/ 101 h 101"/>
              <a:gd name="T46" fmla="*/ 50 w 50"/>
              <a:gd name="T47" fmla="*/ 97 h 101"/>
              <a:gd name="T48" fmla="*/ 30 w 50"/>
              <a:gd name="T49" fmla="*/ 89 h 101"/>
              <a:gd name="T50" fmla="*/ 50 w 50"/>
              <a:gd name="T51" fmla="*/ 81 h 101"/>
              <a:gd name="T52" fmla="*/ 25 w 50"/>
              <a:gd name="T53" fmla="*/ 41 h 101"/>
              <a:gd name="T54" fmla="*/ 15 w 50"/>
              <a:gd name="T55" fmla="*/ 38 h 101"/>
              <a:gd name="T56" fmla="*/ 7 w 50"/>
              <a:gd name="T57" fmla="*/ 23 h 101"/>
              <a:gd name="T58" fmla="*/ 25 w 50"/>
              <a:gd name="T59" fmla="*/ 4 h 101"/>
              <a:gd name="T60" fmla="*/ 44 w 50"/>
              <a:gd name="T61" fmla="*/ 23 h 101"/>
              <a:gd name="T62" fmla="*/ 35 w 50"/>
              <a:gd name="T63" fmla="*/ 38 h 101"/>
              <a:gd name="T64" fmla="*/ 25 w 50"/>
              <a:gd name="T65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" h="101">
                <a:moveTo>
                  <a:pt x="25" y="11"/>
                </a:moveTo>
                <a:cubicBezTo>
                  <a:pt x="19" y="11"/>
                  <a:pt x="13" y="17"/>
                  <a:pt x="13" y="23"/>
                </a:cubicBezTo>
                <a:cubicBezTo>
                  <a:pt x="13" y="29"/>
                  <a:pt x="19" y="35"/>
                  <a:pt x="25" y="35"/>
                </a:cubicBezTo>
                <a:cubicBezTo>
                  <a:pt x="31" y="35"/>
                  <a:pt x="37" y="29"/>
                  <a:pt x="37" y="23"/>
                </a:cubicBezTo>
                <a:cubicBezTo>
                  <a:pt x="37" y="17"/>
                  <a:pt x="31" y="11"/>
                  <a:pt x="25" y="11"/>
                </a:cubicBezTo>
                <a:close/>
                <a:moveTo>
                  <a:pt x="50" y="81"/>
                </a:moveTo>
                <a:cubicBezTo>
                  <a:pt x="48" y="78"/>
                  <a:pt x="48" y="78"/>
                  <a:pt x="4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38" y="42"/>
                  <a:pt x="38" y="42"/>
                  <a:pt x="38" y="42"/>
                </a:cubicBezTo>
                <a:cubicBezTo>
                  <a:pt x="44" y="38"/>
                  <a:pt x="48" y="31"/>
                  <a:pt x="48" y="23"/>
                </a:cubicBezTo>
                <a:cubicBezTo>
                  <a:pt x="48" y="10"/>
                  <a:pt x="38" y="0"/>
                  <a:pt x="25" y="0"/>
                </a:cubicBezTo>
                <a:cubicBezTo>
                  <a:pt x="12" y="0"/>
                  <a:pt x="2" y="10"/>
                  <a:pt x="2" y="23"/>
                </a:cubicBezTo>
                <a:cubicBezTo>
                  <a:pt x="2" y="31"/>
                  <a:pt x="6" y="38"/>
                  <a:pt x="12" y="42"/>
                </a:cubicBezTo>
                <a:cubicBezTo>
                  <a:pt x="24" y="87"/>
                  <a:pt x="24" y="87"/>
                  <a:pt x="24" y="87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1"/>
                  <a:pt x="0" y="81"/>
                  <a:pt x="0" y="81"/>
                </a:cubicBezTo>
                <a:cubicBezTo>
                  <a:pt x="20" y="89"/>
                  <a:pt x="20" y="89"/>
                  <a:pt x="20" y="89"/>
                </a:cubicBezTo>
                <a:cubicBezTo>
                  <a:pt x="0" y="97"/>
                  <a:pt x="0" y="97"/>
                  <a:pt x="0" y="97"/>
                </a:cubicBezTo>
                <a:cubicBezTo>
                  <a:pt x="2" y="101"/>
                  <a:pt x="2" y="101"/>
                  <a:pt x="2" y="10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97"/>
                  <a:pt x="50" y="97"/>
                  <a:pt x="50" y="97"/>
                </a:cubicBezTo>
                <a:cubicBezTo>
                  <a:pt x="30" y="89"/>
                  <a:pt x="30" y="89"/>
                  <a:pt x="30" y="89"/>
                </a:cubicBezTo>
                <a:lnTo>
                  <a:pt x="50" y="81"/>
                </a:lnTo>
                <a:close/>
                <a:moveTo>
                  <a:pt x="25" y="41"/>
                </a:moveTo>
                <a:cubicBezTo>
                  <a:pt x="21" y="41"/>
                  <a:pt x="18" y="40"/>
                  <a:pt x="15" y="38"/>
                </a:cubicBezTo>
                <a:cubicBezTo>
                  <a:pt x="10" y="35"/>
                  <a:pt x="7" y="29"/>
                  <a:pt x="7" y="23"/>
                </a:cubicBezTo>
                <a:cubicBezTo>
                  <a:pt x="7" y="13"/>
                  <a:pt x="15" y="4"/>
                  <a:pt x="25" y="4"/>
                </a:cubicBezTo>
                <a:cubicBezTo>
                  <a:pt x="35" y="4"/>
                  <a:pt x="44" y="13"/>
                  <a:pt x="44" y="23"/>
                </a:cubicBezTo>
                <a:cubicBezTo>
                  <a:pt x="44" y="29"/>
                  <a:pt x="40" y="35"/>
                  <a:pt x="35" y="38"/>
                </a:cubicBezTo>
                <a:cubicBezTo>
                  <a:pt x="32" y="40"/>
                  <a:pt x="29" y="41"/>
                  <a:pt x="25" y="4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49" name="Freeform 127"/>
          <p:cNvSpPr>
            <a:spLocks noEditPoints="1"/>
          </p:cNvSpPr>
          <p:nvPr userDrawn="1"/>
        </p:nvSpPr>
        <p:spPr bwMode="auto">
          <a:xfrm>
            <a:off x="2914651" y="3602038"/>
            <a:ext cx="541867" cy="363538"/>
          </a:xfrm>
          <a:custGeom>
            <a:avLst/>
            <a:gdLst>
              <a:gd name="T0" fmla="*/ 52 w 105"/>
              <a:gd name="T1" fmla="*/ 0 h 94"/>
              <a:gd name="T2" fmla="*/ 0 w 105"/>
              <a:gd name="T3" fmla="*/ 50 h 94"/>
              <a:gd name="T4" fmla="*/ 8 w 105"/>
              <a:gd name="T5" fmla="*/ 57 h 94"/>
              <a:gd name="T6" fmla="*/ 14 w 105"/>
              <a:gd name="T7" fmla="*/ 51 h 94"/>
              <a:gd name="T8" fmla="*/ 14 w 105"/>
              <a:gd name="T9" fmla="*/ 94 h 94"/>
              <a:gd name="T10" fmla="*/ 91 w 105"/>
              <a:gd name="T11" fmla="*/ 94 h 94"/>
              <a:gd name="T12" fmla="*/ 91 w 105"/>
              <a:gd name="T13" fmla="*/ 52 h 94"/>
              <a:gd name="T14" fmla="*/ 97 w 105"/>
              <a:gd name="T15" fmla="*/ 57 h 94"/>
              <a:gd name="T16" fmla="*/ 105 w 105"/>
              <a:gd name="T17" fmla="*/ 50 h 94"/>
              <a:gd name="T18" fmla="*/ 52 w 105"/>
              <a:gd name="T19" fmla="*/ 0 h 94"/>
              <a:gd name="T20" fmla="*/ 51 w 105"/>
              <a:gd name="T21" fmla="*/ 79 h 94"/>
              <a:gd name="T22" fmla="*/ 40 w 105"/>
              <a:gd name="T23" fmla="*/ 79 h 94"/>
              <a:gd name="T24" fmla="*/ 40 w 105"/>
              <a:gd name="T25" fmla="*/ 66 h 94"/>
              <a:gd name="T26" fmla="*/ 51 w 105"/>
              <a:gd name="T27" fmla="*/ 66 h 94"/>
              <a:gd name="T28" fmla="*/ 51 w 105"/>
              <a:gd name="T29" fmla="*/ 79 h 94"/>
              <a:gd name="T30" fmla="*/ 51 w 105"/>
              <a:gd name="T31" fmla="*/ 63 h 94"/>
              <a:gd name="T32" fmla="*/ 40 w 105"/>
              <a:gd name="T33" fmla="*/ 63 h 94"/>
              <a:gd name="T34" fmla="*/ 40 w 105"/>
              <a:gd name="T35" fmla="*/ 51 h 94"/>
              <a:gd name="T36" fmla="*/ 51 w 105"/>
              <a:gd name="T37" fmla="*/ 51 h 94"/>
              <a:gd name="T38" fmla="*/ 51 w 105"/>
              <a:gd name="T39" fmla="*/ 63 h 94"/>
              <a:gd name="T40" fmla="*/ 65 w 105"/>
              <a:gd name="T41" fmla="*/ 79 h 94"/>
              <a:gd name="T42" fmla="*/ 54 w 105"/>
              <a:gd name="T43" fmla="*/ 79 h 94"/>
              <a:gd name="T44" fmla="*/ 54 w 105"/>
              <a:gd name="T45" fmla="*/ 66 h 94"/>
              <a:gd name="T46" fmla="*/ 65 w 105"/>
              <a:gd name="T47" fmla="*/ 66 h 94"/>
              <a:gd name="T48" fmla="*/ 65 w 105"/>
              <a:gd name="T49" fmla="*/ 79 h 94"/>
              <a:gd name="T50" fmla="*/ 65 w 105"/>
              <a:gd name="T51" fmla="*/ 63 h 94"/>
              <a:gd name="T52" fmla="*/ 54 w 105"/>
              <a:gd name="T53" fmla="*/ 63 h 94"/>
              <a:gd name="T54" fmla="*/ 54 w 105"/>
              <a:gd name="T55" fmla="*/ 51 h 94"/>
              <a:gd name="T56" fmla="*/ 65 w 105"/>
              <a:gd name="T57" fmla="*/ 51 h 94"/>
              <a:gd name="T58" fmla="*/ 65 w 105"/>
              <a:gd name="T59" fmla="*/ 6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" h="94">
                <a:moveTo>
                  <a:pt x="52" y="0"/>
                </a:moveTo>
                <a:cubicBezTo>
                  <a:pt x="35" y="17"/>
                  <a:pt x="18" y="33"/>
                  <a:pt x="0" y="50"/>
                </a:cubicBezTo>
                <a:cubicBezTo>
                  <a:pt x="8" y="57"/>
                  <a:pt x="8" y="57"/>
                  <a:pt x="8" y="5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4"/>
                  <a:pt x="14" y="94"/>
                  <a:pt x="14" y="94"/>
                </a:cubicBezTo>
                <a:cubicBezTo>
                  <a:pt x="91" y="94"/>
                  <a:pt x="91" y="94"/>
                  <a:pt x="91" y="94"/>
                </a:cubicBezTo>
                <a:cubicBezTo>
                  <a:pt x="91" y="52"/>
                  <a:pt x="91" y="52"/>
                  <a:pt x="91" y="52"/>
                </a:cubicBezTo>
                <a:cubicBezTo>
                  <a:pt x="97" y="57"/>
                  <a:pt x="97" y="57"/>
                  <a:pt x="97" y="57"/>
                </a:cubicBezTo>
                <a:cubicBezTo>
                  <a:pt x="105" y="50"/>
                  <a:pt x="105" y="50"/>
                  <a:pt x="105" y="50"/>
                </a:cubicBezTo>
                <a:lnTo>
                  <a:pt x="52" y="0"/>
                </a:lnTo>
                <a:close/>
                <a:moveTo>
                  <a:pt x="51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66"/>
                  <a:pt x="40" y="66"/>
                  <a:pt x="40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79"/>
                </a:lnTo>
                <a:close/>
                <a:moveTo>
                  <a:pt x="51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40" y="51"/>
                  <a:pt x="40" y="51"/>
                  <a:pt x="40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63"/>
                </a:lnTo>
                <a:close/>
                <a:moveTo>
                  <a:pt x="65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6"/>
                  <a:pt x="54" y="66"/>
                  <a:pt x="54" y="66"/>
                </a:cubicBezTo>
                <a:cubicBezTo>
                  <a:pt x="65" y="66"/>
                  <a:pt x="65" y="66"/>
                  <a:pt x="65" y="66"/>
                </a:cubicBezTo>
                <a:lnTo>
                  <a:pt x="65" y="79"/>
                </a:lnTo>
                <a:close/>
                <a:moveTo>
                  <a:pt x="65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51"/>
                  <a:pt x="54" y="51"/>
                  <a:pt x="54" y="51"/>
                </a:cubicBezTo>
                <a:cubicBezTo>
                  <a:pt x="65" y="51"/>
                  <a:pt x="65" y="51"/>
                  <a:pt x="65" y="51"/>
                </a:cubicBezTo>
                <a:lnTo>
                  <a:pt x="65" y="6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9628718" y="2921000"/>
            <a:ext cx="474133" cy="279400"/>
            <a:chOff x="7221538" y="2921000"/>
            <a:chExt cx="355600" cy="279400"/>
          </a:xfrm>
        </p:grpSpPr>
        <p:sp>
          <p:nvSpPr>
            <p:cNvPr id="151" name="Freeform 128"/>
            <p:cNvSpPr>
              <a:spLocks/>
            </p:cNvSpPr>
            <p:nvPr userDrawn="1"/>
          </p:nvSpPr>
          <p:spPr bwMode="auto">
            <a:xfrm>
              <a:off x="7221538" y="2921000"/>
              <a:ext cx="355600" cy="279400"/>
            </a:xfrm>
            <a:custGeom>
              <a:avLst/>
              <a:gdLst>
                <a:gd name="T0" fmla="*/ 15 w 224"/>
                <a:gd name="T1" fmla="*/ 166 h 176"/>
                <a:gd name="T2" fmla="*/ 15 w 224"/>
                <a:gd name="T3" fmla="*/ 0 h 176"/>
                <a:gd name="T4" fmla="*/ 0 w 224"/>
                <a:gd name="T5" fmla="*/ 0 h 176"/>
                <a:gd name="T6" fmla="*/ 0 w 224"/>
                <a:gd name="T7" fmla="*/ 176 h 176"/>
                <a:gd name="T8" fmla="*/ 224 w 224"/>
                <a:gd name="T9" fmla="*/ 176 h 176"/>
                <a:gd name="T10" fmla="*/ 224 w 224"/>
                <a:gd name="T11" fmla="*/ 166 h 176"/>
                <a:gd name="T12" fmla="*/ 15 w 224"/>
                <a:gd name="T13" fmla="*/ 1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76">
                  <a:moveTo>
                    <a:pt x="15" y="166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24" y="176"/>
                  </a:lnTo>
                  <a:lnTo>
                    <a:pt x="224" y="166"/>
                  </a:lnTo>
                  <a:lnTo>
                    <a:pt x="15" y="16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2" name="Rectangle 129"/>
            <p:cNvSpPr>
              <a:spLocks noChangeArrowheads="1"/>
            </p:cNvSpPr>
            <p:nvPr userDrawn="1"/>
          </p:nvSpPr>
          <p:spPr bwMode="auto">
            <a:xfrm>
              <a:off x="7256463" y="3084513"/>
              <a:ext cx="66675" cy="920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3" name="Rectangle 130"/>
            <p:cNvSpPr>
              <a:spLocks noChangeArrowheads="1"/>
            </p:cNvSpPr>
            <p:nvPr userDrawn="1"/>
          </p:nvSpPr>
          <p:spPr bwMode="auto">
            <a:xfrm>
              <a:off x="7337425" y="3076575"/>
              <a:ext cx="66675" cy="1000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4" name="Rectangle 131"/>
            <p:cNvSpPr>
              <a:spLocks noChangeArrowheads="1"/>
            </p:cNvSpPr>
            <p:nvPr userDrawn="1"/>
          </p:nvSpPr>
          <p:spPr bwMode="auto">
            <a:xfrm>
              <a:off x="7423150" y="3025775"/>
              <a:ext cx="65088" cy="1508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5" name="Rectangle 132"/>
            <p:cNvSpPr>
              <a:spLocks noChangeArrowheads="1"/>
            </p:cNvSpPr>
            <p:nvPr userDrawn="1"/>
          </p:nvSpPr>
          <p:spPr bwMode="auto">
            <a:xfrm>
              <a:off x="7504113" y="2960688"/>
              <a:ext cx="65088" cy="2159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6" name="Freeform 133"/>
            <p:cNvSpPr>
              <a:spLocks/>
            </p:cNvSpPr>
            <p:nvPr userDrawn="1"/>
          </p:nvSpPr>
          <p:spPr bwMode="auto">
            <a:xfrm>
              <a:off x="7280275" y="2925763"/>
              <a:ext cx="169863" cy="119063"/>
            </a:xfrm>
            <a:custGeom>
              <a:avLst/>
              <a:gdLst>
                <a:gd name="T0" fmla="*/ 10 w 107"/>
                <a:gd name="T1" fmla="*/ 75 h 75"/>
                <a:gd name="T2" fmla="*/ 71 w 107"/>
                <a:gd name="T3" fmla="*/ 36 h 75"/>
                <a:gd name="T4" fmla="*/ 78 w 107"/>
                <a:gd name="T5" fmla="*/ 49 h 75"/>
                <a:gd name="T6" fmla="*/ 107 w 107"/>
                <a:gd name="T7" fmla="*/ 0 h 75"/>
                <a:gd name="T8" fmla="*/ 53 w 107"/>
                <a:gd name="T9" fmla="*/ 10 h 75"/>
                <a:gd name="T10" fmla="*/ 61 w 107"/>
                <a:gd name="T11" fmla="*/ 19 h 75"/>
                <a:gd name="T12" fmla="*/ 0 w 107"/>
                <a:gd name="T13" fmla="*/ 61 h 75"/>
                <a:gd name="T14" fmla="*/ 10 w 107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5">
                  <a:moveTo>
                    <a:pt x="10" y="75"/>
                  </a:moveTo>
                  <a:lnTo>
                    <a:pt x="71" y="36"/>
                  </a:lnTo>
                  <a:lnTo>
                    <a:pt x="78" y="49"/>
                  </a:lnTo>
                  <a:lnTo>
                    <a:pt x="107" y="0"/>
                  </a:lnTo>
                  <a:lnTo>
                    <a:pt x="53" y="10"/>
                  </a:lnTo>
                  <a:lnTo>
                    <a:pt x="61" y="19"/>
                  </a:lnTo>
                  <a:lnTo>
                    <a:pt x="0" y="61"/>
                  </a:lnTo>
                  <a:lnTo>
                    <a:pt x="10" y="7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>
            <a:off x="2482852" y="2570163"/>
            <a:ext cx="704849" cy="495300"/>
            <a:chOff x="1862138" y="2570163"/>
            <a:chExt cx="528637" cy="495300"/>
          </a:xfrm>
        </p:grpSpPr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2155825" y="2717800"/>
              <a:ext cx="200025" cy="107950"/>
            </a:xfrm>
            <a:custGeom>
              <a:avLst/>
              <a:gdLst>
                <a:gd name="T0" fmla="*/ 42 w 52"/>
                <a:gd name="T1" fmla="*/ 1 h 28"/>
                <a:gd name="T2" fmla="*/ 5 w 52"/>
                <a:gd name="T3" fmla="*/ 11 h 28"/>
                <a:gd name="T4" fmla="*/ 0 w 52"/>
                <a:gd name="T5" fmla="*/ 28 h 28"/>
                <a:gd name="T6" fmla="*/ 46 w 52"/>
                <a:gd name="T7" fmla="*/ 16 h 28"/>
                <a:gd name="T8" fmla="*/ 51 w 52"/>
                <a:gd name="T9" fmla="*/ 7 h 28"/>
                <a:gd name="T10" fmla="*/ 42 w 52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8">
                  <a:moveTo>
                    <a:pt x="42" y="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5"/>
                    <a:pt x="52" y="11"/>
                    <a:pt x="51" y="7"/>
                  </a:cubicBezTo>
                  <a:cubicBezTo>
                    <a:pt x="50" y="2"/>
                    <a:pt x="46" y="0"/>
                    <a:pt x="42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59" name="Freeform 91"/>
            <p:cNvSpPr>
              <a:spLocks noEditPoints="1"/>
            </p:cNvSpPr>
            <p:nvPr userDrawn="1"/>
          </p:nvSpPr>
          <p:spPr bwMode="auto">
            <a:xfrm>
              <a:off x="1862138" y="2570163"/>
              <a:ext cx="347663" cy="495300"/>
            </a:xfrm>
            <a:custGeom>
              <a:avLst/>
              <a:gdLst>
                <a:gd name="T0" fmla="*/ 88 w 90"/>
                <a:gd name="T1" fmla="*/ 11 h 128"/>
                <a:gd name="T2" fmla="*/ 88 w 90"/>
                <a:gd name="T3" fmla="*/ 11 h 128"/>
                <a:gd name="T4" fmla="*/ 89 w 90"/>
                <a:gd name="T5" fmla="*/ 10 h 128"/>
                <a:gd name="T6" fmla="*/ 83 w 90"/>
                <a:gd name="T7" fmla="*/ 1 h 128"/>
                <a:gd name="T8" fmla="*/ 74 w 90"/>
                <a:gd name="T9" fmla="*/ 6 h 128"/>
                <a:gd name="T10" fmla="*/ 61 w 90"/>
                <a:gd name="T11" fmla="*/ 54 h 128"/>
                <a:gd name="T12" fmla="*/ 42 w 90"/>
                <a:gd name="T13" fmla="*/ 59 h 128"/>
                <a:gd name="T14" fmla="*/ 17 w 90"/>
                <a:gd name="T15" fmla="*/ 49 h 128"/>
                <a:gd name="T16" fmla="*/ 7 w 90"/>
                <a:gd name="T17" fmla="*/ 54 h 128"/>
                <a:gd name="T18" fmla="*/ 2 w 90"/>
                <a:gd name="T19" fmla="*/ 75 h 128"/>
                <a:gd name="T20" fmla="*/ 28 w 90"/>
                <a:gd name="T21" fmla="*/ 91 h 128"/>
                <a:gd name="T22" fmla="*/ 38 w 90"/>
                <a:gd name="T23" fmla="*/ 85 h 128"/>
                <a:gd name="T24" fmla="*/ 38 w 90"/>
                <a:gd name="T25" fmla="*/ 85 h 128"/>
                <a:gd name="T26" fmla="*/ 44 w 90"/>
                <a:gd name="T27" fmla="*/ 69 h 128"/>
                <a:gd name="T28" fmla="*/ 64 w 90"/>
                <a:gd name="T29" fmla="*/ 64 h 128"/>
                <a:gd name="T30" fmla="*/ 59 w 90"/>
                <a:gd name="T31" fmla="*/ 84 h 128"/>
                <a:gd name="T32" fmla="*/ 43 w 90"/>
                <a:gd name="T33" fmla="*/ 90 h 128"/>
                <a:gd name="T34" fmla="*/ 37 w 90"/>
                <a:gd name="T35" fmla="*/ 100 h 128"/>
                <a:gd name="T36" fmla="*/ 39 w 90"/>
                <a:gd name="T37" fmla="*/ 116 h 128"/>
                <a:gd name="T38" fmla="*/ 53 w 90"/>
                <a:gd name="T39" fmla="*/ 126 h 128"/>
                <a:gd name="T40" fmla="*/ 74 w 90"/>
                <a:gd name="T41" fmla="*/ 121 h 128"/>
                <a:gd name="T42" fmla="*/ 79 w 90"/>
                <a:gd name="T43" fmla="*/ 111 h 128"/>
                <a:gd name="T44" fmla="*/ 77 w 90"/>
                <a:gd name="T45" fmla="*/ 94 h 128"/>
                <a:gd name="T46" fmla="*/ 68 w 90"/>
                <a:gd name="T47" fmla="*/ 86 h 128"/>
                <a:gd name="T48" fmla="*/ 88 w 90"/>
                <a:gd name="T49" fmla="*/ 11 h 128"/>
                <a:gd name="T50" fmla="*/ 71 w 90"/>
                <a:gd name="T51" fmla="*/ 54 h 128"/>
                <a:gd name="T52" fmla="*/ 71 w 90"/>
                <a:gd name="T53" fmla="*/ 59 h 128"/>
                <a:gd name="T54" fmla="*/ 66 w 90"/>
                <a:gd name="T55" fmla="*/ 59 h 128"/>
                <a:gd name="T56" fmla="*/ 66 w 90"/>
                <a:gd name="T57" fmla="*/ 54 h 128"/>
                <a:gd name="T58" fmla="*/ 71 w 90"/>
                <a:gd name="T59" fmla="*/ 54 h 128"/>
                <a:gd name="T60" fmla="*/ 33 w 90"/>
                <a:gd name="T61" fmla="*/ 80 h 128"/>
                <a:gd name="T62" fmla="*/ 26 w 90"/>
                <a:gd name="T63" fmla="*/ 84 h 128"/>
                <a:gd name="T64" fmla="*/ 8 w 90"/>
                <a:gd name="T65" fmla="*/ 73 h 128"/>
                <a:gd name="T66" fmla="*/ 12 w 90"/>
                <a:gd name="T67" fmla="*/ 59 h 128"/>
                <a:gd name="T68" fmla="*/ 19 w 90"/>
                <a:gd name="T69" fmla="*/ 55 h 128"/>
                <a:gd name="T70" fmla="*/ 37 w 90"/>
                <a:gd name="T71" fmla="*/ 66 h 128"/>
                <a:gd name="T72" fmla="*/ 33 w 90"/>
                <a:gd name="T73" fmla="*/ 80 h 128"/>
                <a:gd name="T74" fmla="*/ 71 w 90"/>
                <a:gd name="T75" fmla="*/ 98 h 128"/>
                <a:gd name="T76" fmla="*/ 72 w 90"/>
                <a:gd name="T77" fmla="*/ 109 h 128"/>
                <a:gd name="T78" fmla="*/ 69 w 90"/>
                <a:gd name="T79" fmla="*/ 116 h 128"/>
                <a:gd name="T80" fmla="*/ 54 w 90"/>
                <a:gd name="T81" fmla="*/ 120 h 128"/>
                <a:gd name="T82" fmla="*/ 45 w 90"/>
                <a:gd name="T83" fmla="*/ 113 h 128"/>
                <a:gd name="T84" fmla="*/ 44 w 90"/>
                <a:gd name="T85" fmla="*/ 102 h 128"/>
                <a:gd name="T86" fmla="*/ 48 w 90"/>
                <a:gd name="T87" fmla="*/ 95 h 128"/>
                <a:gd name="T88" fmla="*/ 62 w 90"/>
                <a:gd name="T89" fmla="*/ 91 h 128"/>
                <a:gd name="T90" fmla="*/ 71 w 90"/>
                <a:gd name="T91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28">
                  <a:moveTo>
                    <a:pt x="88" y="11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6"/>
                    <a:pt x="87" y="2"/>
                    <a:pt x="83" y="1"/>
                  </a:cubicBezTo>
                  <a:cubicBezTo>
                    <a:pt x="79" y="0"/>
                    <a:pt x="75" y="2"/>
                    <a:pt x="74" y="6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7" y="51"/>
                    <a:pt x="27" y="46"/>
                    <a:pt x="17" y="49"/>
                  </a:cubicBezTo>
                  <a:cubicBezTo>
                    <a:pt x="13" y="50"/>
                    <a:pt x="10" y="52"/>
                    <a:pt x="7" y="54"/>
                  </a:cubicBezTo>
                  <a:cubicBezTo>
                    <a:pt x="2" y="60"/>
                    <a:pt x="0" y="68"/>
                    <a:pt x="2" y="75"/>
                  </a:cubicBezTo>
                  <a:cubicBezTo>
                    <a:pt x="5" y="87"/>
                    <a:pt x="17" y="94"/>
                    <a:pt x="28" y="91"/>
                  </a:cubicBezTo>
                  <a:cubicBezTo>
                    <a:pt x="32" y="90"/>
                    <a:pt x="35" y="88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42" y="81"/>
                    <a:pt x="44" y="75"/>
                    <a:pt x="44" y="6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3"/>
                    <a:pt x="47" y="86"/>
                    <a:pt x="43" y="90"/>
                  </a:cubicBezTo>
                  <a:cubicBezTo>
                    <a:pt x="40" y="93"/>
                    <a:pt x="38" y="96"/>
                    <a:pt x="37" y="100"/>
                  </a:cubicBezTo>
                  <a:cubicBezTo>
                    <a:pt x="36" y="105"/>
                    <a:pt x="36" y="111"/>
                    <a:pt x="39" y="116"/>
                  </a:cubicBezTo>
                  <a:cubicBezTo>
                    <a:pt x="42" y="121"/>
                    <a:pt x="47" y="125"/>
                    <a:pt x="53" y="126"/>
                  </a:cubicBezTo>
                  <a:cubicBezTo>
                    <a:pt x="60" y="128"/>
                    <a:pt x="68" y="126"/>
                    <a:pt x="74" y="121"/>
                  </a:cubicBezTo>
                  <a:cubicBezTo>
                    <a:pt x="76" y="118"/>
                    <a:pt x="78" y="115"/>
                    <a:pt x="79" y="111"/>
                  </a:cubicBezTo>
                  <a:cubicBezTo>
                    <a:pt x="81" y="105"/>
                    <a:pt x="80" y="100"/>
                    <a:pt x="77" y="94"/>
                  </a:cubicBezTo>
                  <a:cubicBezTo>
                    <a:pt x="75" y="91"/>
                    <a:pt x="72" y="88"/>
                    <a:pt x="68" y="86"/>
                  </a:cubicBezTo>
                  <a:lnTo>
                    <a:pt x="88" y="11"/>
                  </a:lnTo>
                  <a:close/>
                  <a:moveTo>
                    <a:pt x="71" y="54"/>
                  </a:moveTo>
                  <a:cubicBezTo>
                    <a:pt x="72" y="55"/>
                    <a:pt x="72" y="58"/>
                    <a:pt x="71" y="59"/>
                  </a:cubicBezTo>
                  <a:cubicBezTo>
                    <a:pt x="70" y="60"/>
                    <a:pt x="67" y="60"/>
                    <a:pt x="66" y="59"/>
                  </a:cubicBezTo>
                  <a:cubicBezTo>
                    <a:pt x="65" y="58"/>
                    <a:pt x="65" y="55"/>
                    <a:pt x="66" y="54"/>
                  </a:cubicBezTo>
                  <a:cubicBezTo>
                    <a:pt x="67" y="53"/>
                    <a:pt x="70" y="53"/>
                    <a:pt x="71" y="54"/>
                  </a:cubicBezTo>
                  <a:close/>
                  <a:moveTo>
                    <a:pt x="33" y="80"/>
                  </a:moveTo>
                  <a:cubicBezTo>
                    <a:pt x="31" y="82"/>
                    <a:pt x="29" y="83"/>
                    <a:pt x="26" y="84"/>
                  </a:cubicBezTo>
                  <a:cubicBezTo>
                    <a:pt x="19" y="86"/>
                    <a:pt x="10" y="81"/>
                    <a:pt x="8" y="73"/>
                  </a:cubicBezTo>
                  <a:cubicBezTo>
                    <a:pt x="7" y="68"/>
                    <a:pt x="8" y="63"/>
                    <a:pt x="12" y="59"/>
                  </a:cubicBezTo>
                  <a:cubicBezTo>
                    <a:pt x="14" y="57"/>
                    <a:pt x="16" y="56"/>
                    <a:pt x="19" y="55"/>
                  </a:cubicBezTo>
                  <a:cubicBezTo>
                    <a:pt x="27" y="53"/>
                    <a:pt x="35" y="58"/>
                    <a:pt x="37" y="66"/>
                  </a:cubicBezTo>
                  <a:cubicBezTo>
                    <a:pt x="38" y="71"/>
                    <a:pt x="37" y="76"/>
                    <a:pt x="33" y="80"/>
                  </a:cubicBezTo>
                  <a:close/>
                  <a:moveTo>
                    <a:pt x="71" y="98"/>
                  </a:moveTo>
                  <a:cubicBezTo>
                    <a:pt x="73" y="101"/>
                    <a:pt x="73" y="105"/>
                    <a:pt x="72" y="109"/>
                  </a:cubicBezTo>
                  <a:cubicBezTo>
                    <a:pt x="72" y="112"/>
                    <a:pt x="70" y="114"/>
                    <a:pt x="69" y="116"/>
                  </a:cubicBezTo>
                  <a:cubicBezTo>
                    <a:pt x="65" y="119"/>
                    <a:pt x="59" y="121"/>
                    <a:pt x="54" y="120"/>
                  </a:cubicBezTo>
                  <a:cubicBezTo>
                    <a:pt x="51" y="119"/>
                    <a:pt x="47" y="116"/>
                    <a:pt x="45" y="113"/>
                  </a:cubicBezTo>
                  <a:cubicBezTo>
                    <a:pt x="44" y="109"/>
                    <a:pt x="43" y="105"/>
                    <a:pt x="44" y="102"/>
                  </a:cubicBezTo>
                  <a:cubicBezTo>
                    <a:pt x="45" y="99"/>
                    <a:pt x="46" y="97"/>
                    <a:pt x="48" y="95"/>
                  </a:cubicBezTo>
                  <a:cubicBezTo>
                    <a:pt x="52" y="91"/>
                    <a:pt x="57" y="90"/>
                    <a:pt x="62" y="91"/>
                  </a:cubicBezTo>
                  <a:cubicBezTo>
                    <a:pt x="66" y="92"/>
                    <a:pt x="69" y="95"/>
                    <a:pt x="71" y="9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0" name="Freeform 134"/>
            <p:cNvSpPr>
              <a:spLocks/>
            </p:cNvSpPr>
            <p:nvPr userDrawn="1"/>
          </p:nvSpPr>
          <p:spPr bwMode="auto">
            <a:xfrm>
              <a:off x="2390775" y="29527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61" name="Freeform 135"/>
          <p:cNvSpPr>
            <a:spLocks noEditPoints="1"/>
          </p:cNvSpPr>
          <p:nvPr userDrawn="1"/>
        </p:nvSpPr>
        <p:spPr bwMode="auto">
          <a:xfrm>
            <a:off x="3187700" y="2709863"/>
            <a:ext cx="516467" cy="388938"/>
          </a:xfrm>
          <a:custGeom>
            <a:avLst/>
            <a:gdLst>
              <a:gd name="T0" fmla="*/ 53 w 100"/>
              <a:gd name="T1" fmla="*/ 85 h 101"/>
              <a:gd name="T2" fmla="*/ 53 w 100"/>
              <a:gd name="T3" fmla="*/ 20 h 101"/>
              <a:gd name="T4" fmla="*/ 58 w 100"/>
              <a:gd name="T5" fmla="*/ 13 h 101"/>
              <a:gd name="T6" fmla="*/ 58 w 100"/>
              <a:gd name="T7" fmla="*/ 11 h 101"/>
              <a:gd name="T8" fmla="*/ 84 w 100"/>
              <a:gd name="T9" fmla="*/ 4 h 101"/>
              <a:gd name="T10" fmla="*/ 69 w 100"/>
              <a:gd name="T11" fmla="*/ 43 h 101"/>
              <a:gd name="T12" fmla="*/ 69 w 100"/>
              <a:gd name="T13" fmla="*/ 43 h 101"/>
              <a:gd name="T14" fmla="*/ 84 w 100"/>
              <a:gd name="T15" fmla="*/ 56 h 101"/>
              <a:gd name="T16" fmla="*/ 100 w 100"/>
              <a:gd name="T17" fmla="*/ 43 h 101"/>
              <a:gd name="T18" fmla="*/ 100 w 100"/>
              <a:gd name="T19" fmla="*/ 43 h 101"/>
              <a:gd name="T20" fmla="*/ 85 w 100"/>
              <a:gd name="T21" fmla="*/ 4 h 101"/>
              <a:gd name="T22" fmla="*/ 86 w 100"/>
              <a:gd name="T23" fmla="*/ 3 h 101"/>
              <a:gd name="T24" fmla="*/ 85 w 100"/>
              <a:gd name="T25" fmla="*/ 0 h 101"/>
              <a:gd name="T26" fmla="*/ 57 w 100"/>
              <a:gd name="T27" fmla="*/ 9 h 101"/>
              <a:gd name="T28" fmla="*/ 50 w 100"/>
              <a:gd name="T29" fmla="*/ 5 h 101"/>
              <a:gd name="T30" fmla="*/ 42 w 100"/>
              <a:gd name="T31" fmla="*/ 13 h 101"/>
              <a:gd name="T32" fmla="*/ 42 w 100"/>
              <a:gd name="T33" fmla="*/ 14 h 101"/>
              <a:gd name="T34" fmla="*/ 13 w 100"/>
              <a:gd name="T35" fmla="*/ 22 h 101"/>
              <a:gd name="T36" fmla="*/ 14 w 100"/>
              <a:gd name="T37" fmla="*/ 25 h 101"/>
              <a:gd name="T38" fmla="*/ 15 w 100"/>
              <a:gd name="T39" fmla="*/ 25 h 101"/>
              <a:gd name="T40" fmla="*/ 0 w 100"/>
              <a:gd name="T41" fmla="*/ 63 h 101"/>
              <a:gd name="T42" fmla="*/ 0 w 100"/>
              <a:gd name="T43" fmla="*/ 63 h 101"/>
              <a:gd name="T44" fmla="*/ 16 w 100"/>
              <a:gd name="T45" fmla="*/ 77 h 101"/>
              <a:gd name="T46" fmla="*/ 31 w 100"/>
              <a:gd name="T47" fmla="*/ 63 h 101"/>
              <a:gd name="T48" fmla="*/ 31 w 100"/>
              <a:gd name="T49" fmla="*/ 63 h 101"/>
              <a:gd name="T50" fmla="*/ 16 w 100"/>
              <a:gd name="T51" fmla="*/ 24 h 101"/>
              <a:gd name="T52" fmla="*/ 43 w 100"/>
              <a:gd name="T53" fmla="*/ 17 h 101"/>
              <a:gd name="T54" fmla="*/ 48 w 100"/>
              <a:gd name="T55" fmla="*/ 20 h 101"/>
              <a:gd name="T56" fmla="*/ 48 w 100"/>
              <a:gd name="T57" fmla="*/ 85 h 101"/>
              <a:gd name="T58" fmla="*/ 0 w 100"/>
              <a:gd name="T59" fmla="*/ 101 h 101"/>
              <a:gd name="T60" fmla="*/ 100 w 100"/>
              <a:gd name="T61" fmla="*/ 101 h 101"/>
              <a:gd name="T62" fmla="*/ 53 w 100"/>
              <a:gd name="T63" fmla="*/ 85 h 101"/>
              <a:gd name="T64" fmla="*/ 96 w 100"/>
              <a:gd name="T65" fmla="*/ 40 h 101"/>
              <a:gd name="T66" fmla="*/ 73 w 100"/>
              <a:gd name="T67" fmla="*/ 40 h 101"/>
              <a:gd name="T68" fmla="*/ 85 w 100"/>
              <a:gd name="T69" fmla="*/ 9 h 101"/>
              <a:gd name="T70" fmla="*/ 96 w 100"/>
              <a:gd name="T71" fmla="*/ 40 h 101"/>
              <a:gd name="T72" fmla="*/ 27 w 100"/>
              <a:gd name="T73" fmla="*/ 61 h 101"/>
              <a:gd name="T74" fmla="*/ 4 w 100"/>
              <a:gd name="T75" fmla="*/ 61 h 101"/>
              <a:gd name="T76" fmla="*/ 16 w 100"/>
              <a:gd name="T77" fmla="*/ 30 h 101"/>
              <a:gd name="T78" fmla="*/ 27 w 100"/>
              <a:gd name="T79" fmla="*/ 6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101">
                <a:moveTo>
                  <a:pt x="53" y="85"/>
                </a:moveTo>
                <a:cubicBezTo>
                  <a:pt x="53" y="20"/>
                  <a:pt x="53" y="20"/>
                  <a:pt x="53" y="20"/>
                </a:cubicBezTo>
                <a:cubicBezTo>
                  <a:pt x="56" y="19"/>
                  <a:pt x="58" y="16"/>
                  <a:pt x="58" y="13"/>
                </a:cubicBezTo>
                <a:cubicBezTo>
                  <a:pt x="58" y="12"/>
                  <a:pt x="58" y="12"/>
                  <a:pt x="58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50"/>
                  <a:pt x="76" y="56"/>
                  <a:pt x="84" y="56"/>
                </a:cubicBezTo>
                <a:cubicBezTo>
                  <a:pt x="93" y="56"/>
                  <a:pt x="100" y="50"/>
                  <a:pt x="100" y="43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3"/>
                  <a:pt x="86" y="3"/>
                  <a:pt x="86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55" y="6"/>
                  <a:pt x="53" y="5"/>
                  <a:pt x="50" y="5"/>
                </a:cubicBezTo>
                <a:cubicBezTo>
                  <a:pt x="46" y="5"/>
                  <a:pt x="42" y="9"/>
                  <a:pt x="42" y="13"/>
                </a:cubicBezTo>
                <a:cubicBezTo>
                  <a:pt x="42" y="13"/>
                  <a:pt x="42" y="13"/>
                  <a:pt x="42" y="14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7" y="77"/>
                  <a:pt x="16" y="77"/>
                </a:cubicBezTo>
                <a:cubicBezTo>
                  <a:pt x="24" y="77"/>
                  <a:pt x="31" y="7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16" y="24"/>
                  <a:pt x="16" y="24"/>
                  <a:pt x="16" y="24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8"/>
                  <a:pt x="46" y="20"/>
                  <a:pt x="48" y="20"/>
                </a:cubicBezTo>
                <a:cubicBezTo>
                  <a:pt x="48" y="85"/>
                  <a:pt x="48" y="85"/>
                  <a:pt x="48" y="85"/>
                </a:cubicBezTo>
                <a:cubicBezTo>
                  <a:pt x="21" y="86"/>
                  <a:pt x="0" y="93"/>
                  <a:pt x="0" y="101"/>
                </a:cubicBezTo>
                <a:cubicBezTo>
                  <a:pt x="100" y="101"/>
                  <a:pt x="100" y="101"/>
                  <a:pt x="100" y="101"/>
                </a:cubicBezTo>
                <a:cubicBezTo>
                  <a:pt x="100" y="93"/>
                  <a:pt x="79" y="86"/>
                  <a:pt x="53" y="85"/>
                </a:cubicBezTo>
                <a:close/>
                <a:moveTo>
                  <a:pt x="96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85" y="9"/>
                  <a:pt x="85" y="9"/>
                  <a:pt x="85" y="9"/>
                </a:cubicBezTo>
                <a:lnTo>
                  <a:pt x="96" y="40"/>
                </a:lnTo>
                <a:close/>
                <a:moveTo>
                  <a:pt x="27" y="61"/>
                </a:moveTo>
                <a:cubicBezTo>
                  <a:pt x="4" y="61"/>
                  <a:pt x="4" y="61"/>
                  <a:pt x="4" y="61"/>
                </a:cubicBezTo>
                <a:cubicBezTo>
                  <a:pt x="16" y="30"/>
                  <a:pt x="16" y="30"/>
                  <a:pt x="16" y="30"/>
                </a:cubicBezTo>
                <a:lnTo>
                  <a:pt x="27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2" name="Freeform 136"/>
          <p:cNvSpPr>
            <a:spLocks/>
          </p:cNvSpPr>
          <p:nvPr userDrawn="1"/>
        </p:nvSpPr>
        <p:spPr bwMode="auto">
          <a:xfrm>
            <a:off x="3543300" y="2874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3" name="Freeform 137"/>
          <p:cNvSpPr>
            <a:spLocks/>
          </p:cNvSpPr>
          <p:nvPr userDrawn="1"/>
        </p:nvSpPr>
        <p:spPr bwMode="auto">
          <a:xfrm>
            <a:off x="9685867" y="715964"/>
            <a:ext cx="516467" cy="390525"/>
          </a:xfrm>
          <a:custGeom>
            <a:avLst/>
            <a:gdLst>
              <a:gd name="T0" fmla="*/ 97 w 100"/>
              <a:gd name="T1" fmla="*/ 36 h 101"/>
              <a:gd name="T2" fmla="*/ 99 w 100"/>
              <a:gd name="T3" fmla="*/ 52 h 101"/>
              <a:gd name="T4" fmla="*/ 95 w 100"/>
              <a:gd name="T5" fmla="*/ 55 h 101"/>
              <a:gd name="T6" fmla="*/ 100 w 100"/>
              <a:gd name="T7" fmla="*/ 60 h 101"/>
              <a:gd name="T8" fmla="*/ 98 w 100"/>
              <a:gd name="T9" fmla="*/ 68 h 101"/>
              <a:gd name="T10" fmla="*/ 94 w 100"/>
              <a:gd name="T11" fmla="*/ 70 h 101"/>
              <a:gd name="T12" fmla="*/ 97 w 100"/>
              <a:gd name="T13" fmla="*/ 73 h 101"/>
              <a:gd name="T14" fmla="*/ 96 w 100"/>
              <a:gd name="T15" fmla="*/ 82 h 101"/>
              <a:gd name="T16" fmla="*/ 92 w 100"/>
              <a:gd name="T17" fmla="*/ 84 h 101"/>
              <a:gd name="T18" fmla="*/ 95 w 100"/>
              <a:gd name="T19" fmla="*/ 88 h 101"/>
              <a:gd name="T20" fmla="*/ 93 w 100"/>
              <a:gd name="T21" fmla="*/ 98 h 101"/>
              <a:gd name="T22" fmla="*/ 86 w 100"/>
              <a:gd name="T23" fmla="*/ 101 h 101"/>
              <a:gd name="T24" fmla="*/ 36 w 100"/>
              <a:gd name="T25" fmla="*/ 88 h 101"/>
              <a:gd name="T26" fmla="*/ 24 w 100"/>
              <a:gd name="T27" fmla="*/ 88 h 101"/>
              <a:gd name="T28" fmla="*/ 24 w 100"/>
              <a:gd name="T29" fmla="*/ 94 h 101"/>
              <a:gd name="T30" fmla="*/ 0 w 100"/>
              <a:gd name="T31" fmla="*/ 94 h 101"/>
              <a:gd name="T32" fmla="*/ 0 w 100"/>
              <a:gd name="T33" fmla="*/ 32 h 101"/>
              <a:gd name="T34" fmla="*/ 24 w 100"/>
              <a:gd name="T35" fmla="*/ 32 h 101"/>
              <a:gd name="T36" fmla="*/ 24 w 100"/>
              <a:gd name="T37" fmla="*/ 41 h 101"/>
              <a:gd name="T38" fmla="*/ 34 w 100"/>
              <a:gd name="T39" fmla="*/ 41 h 101"/>
              <a:gd name="T40" fmla="*/ 73 w 100"/>
              <a:gd name="T41" fmla="*/ 0 h 101"/>
              <a:gd name="T42" fmla="*/ 62 w 100"/>
              <a:gd name="T43" fmla="*/ 38 h 101"/>
              <a:gd name="T44" fmla="*/ 97 w 100"/>
              <a:gd name="T45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01">
                <a:moveTo>
                  <a:pt x="97" y="36"/>
                </a:moveTo>
                <a:cubicBezTo>
                  <a:pt x="99" y="52"/>
                  <a:pt x="99" y="52"/>
                  <a:pt x="99" y="52"/>
                </a:cubicBezTo>
                <a:cubicBezTo>
                  <a:pt x="95" y="55"/>
                  <a:pt x="95" y="55"/>
                  <a:pt x="95" y="55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8" y="68"/>
                  <a:pt x="98" y="68"/>
                  <a:pt x="98" y="68"/>
                </a:cubicBezTo>
                <a:cubicBezTo>
                  <a:pt x="94" y="70"/>
                  <a:pt x="94" y="70"/>
                  <a:pt x="94" y="70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82"/>
                  <a:pt x="96" y="82"/>
                  <a:pt x="96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5" y="88"/>
                  <a:pt x="95" y="88"/>
                  <a:pt x="95" y="88"/>
                </a:cubicBezTo>
                <a:cubicBezTo>
                  <a:pt x="93" y="98"/>
                  <a:pt x="93" y="98"/>
                  <a:pt x="93" y="9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36" y="88"/>
                  <a:pt x="36" y="88"/>
                  <a:pt x="36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4" y="94"/>
                  <a:pt x="24" y="94"/>
                  <a:pt x="24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1"/>
                  <a:pt x="24" y="41"/>
                  <a:pt x="2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73" y="0"/>
                  <a:pt x="73" y="0"/>
                  <a:pt x="73" y="0"/>
                </a:cubicBezTo>
                <a:cubicBezTo>
                  <a:pt x="92" y="14"/>
                  <a:pt x="75" y="28"/>
                  <a:pt x="62" y="38"/>
                </a:cubicBezTo>
                <a:lnTo>
                  <a:pt x="97" y="3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64" name="Freeform 138"/>
          <p:cNvSpPr>
            <a:spLocks noEditPoints="1"/>
          </p:cNvSpPr>
          <p:nvPr userDrawn="1"/>
        </p:nvSpPr>
        <p:spPr bwMode="auto">
          <a:xfrm>
            <a:off x="5969000" y="1414464"/>
            <a:ext cx="628651" cy="398463"/>
          </a:xfrm>
          <a:custGeom>
            <a:avLst/>
            <a:gdLst>
              <a:gd name="T0" fmla="*/ 105 w 122"/>
              <a:gd name="T1" fmla="*/ 75 h 103"/>
              <a:gd name="T2" fmla="*/ 113 w 122"/>
              <a:gd name="T3" fmla="*/ 78 h 103"/>
              <a:gd name="T4" fmla="*/ 120 w 122"/>
              <a:gd name="T5" fmla="*/ 91 h 103"/>
              <a:gd name="T6" fmla="*/ 105 w 122"/>
              <a:gd name="T7" fmla="*/ 92 h 103"/>
              <a:gd name="T8" fmla="*/ 99 w 122"/>
              <a:gd name="T9" fmla="*/ 86 h 103"/>
              <a:gd name="T10" fmla="*/ 72 w 122"/>
              <a:gd name="T11" fmla="*/ 93 h 103"/>
              <a:gd name="T12" fmla="*/ 78 w 122"/>
              <a:gd name="T13" fmla="*/ 87 h 103"/>
              <a:gd name="T14" fmla="*/ 77 w 122"/>
              <a:gd name="T15" fmla="*/ 74 h 103"/>
              <a:gd name="T16" fmla="*/ 65 w 122"/>
              <a:gd name="T17" fmla="*/ 80 h 103"/>
              <a:gd name="T18" fmla="*/ 63 w 122"/>
              <a:gd name="T19" fmla="*/ 88 h 103"/>
              <a:gd name="T20" fmla="*/ 55 w 122"/>
              <a:gd name="T21" fmla="*/ 59 h 103"/>
              <a:gd name="T22" fmla="*/ 61 w 122"/>
              <a:gd name="T23" fmla="*/ 64 h 103"/>
              <a:gd name="T24" fmla="*/ 74 w 122"/>
              <a:gd name="T25" fmla="*/ 64 h 103"/>
              <a:gd name="T26" fmla="*/ 68 w 122"/>
              <a:gd name="T27" fmla="*/ 52 h 103"/>
              <a:gd name="T28" fmla="*/ 60 w 122"/>
              <a:gd name="T29" fmla="*/ 50 h 103"/>
              <a:gd name="T30" fmla="*/ 88 w 122"/>
              <a:gd name="T31" fmla="*/ 43 h 103"/>
              <a:gd name="T32" fmla="*/ 90 w 122"/>
              <a:gd name="T33" fmla="*/ 35 h 103"/>
              <a:gd name="T34" fmla="*/ 103 w 122"/>
              <a:gd name="T35" fmla="*/ 29 h 103"/>
              <a:gd name="T36" fmla="*/ 103 w 122"/>
              <a:gd name="T37" fmla="*/ 43 h 103"/>
              <a:gd name="T38" fmla="*/ 97 w 122"/>
              <a:gd name="T39" fmla="*/ 49 h 103"/>
              <a:gd name="T40" fmla="*/ 53 w 122"/>
              <a:gd name="T41" fmla="*/ 23 h 103"/>
              <a:gd name="T42" fmla="*/ 59 w 122"/>
              <a:gd name="T43" fmla="*/ 17 h 103"/>
              <a:gd name="T44" fmla="*/ 58 w 122"/>
              <a:gd name="T45" fmla="*/ 2 h 103"/>
              <a:gd name="T46" fmla="*/ 45 w 122"/>
              <a:gd name="T47" fmla="*/ 9 h 103"/>
              <a:gd name="T48" fmla="*/ 43 w 122"/>
              <a:gd name="T49" fmla="*/ 17 h 103"/>
              <a:gd name="T50" fmla="*/ 16 w 122"/>
              <a:gd name="T51" fmla="*/ 24 h 103"/>
              <a:gd name="T52" fmla="*/ 23 w 122"/>
              <a:gd name="T53" fmla="*/ 25 h 103"/>
              <a:gd name="T54" fmla="*/ 30 w 122"/>
              <a:gd name="T55" fmla="*/ 38 h 103"/>
              <a:gd name="T56" fmla="*/ 16 w 122"/>
              <a:gd name="T57" fmla="*/ 38 h 103"/>
              <a:gd name="T58" fmla="*/ 11 w 122"/>
              <a:gd name="T59" fmla="*/ 33 h 103"/>
              <a:gd name="T60" fmla="*/ 19 w 122"/>
              <a:gd name="T61" fmla="*/ 61 h 103"/>
              <a:gd name="T62" fmla="*/ 20 w 122"/>
              <a:gd name="T63" fmla="*/ 54 h 103"/>
              <a:gd name="T64" fmla="*/ 32 w 122"/>
              <a:gd name="T65" fmla="*/ 48 h 103"/>
              <a:gd name="T66" fmla="*/ 33 w 122"/>
              <a:gd name="T67" fmla="*/ 61 h 103"/>
              <a:gd name="T68" fmla="*/ 27 w 122"/>
              <a:gd name="T69" fmla="*/ 66 h 103"/>
              <a:gd name="T70" fmla="*/ 54 w 122"/>
              <a:gd name="T71" fmla="*/ 56 h 103"/>
              <a:gd name="T72" fmla="*/ 62 w 122"/>
              <a:gd name="T73" fmla="*/ 62 h 103"/>
              <a:gd name="T74" fmla="*/ 61 w 122"/>
              <a:gd name="T75" fmla="*/ 54 h 103"/>
              <a:gd name="T76" fmla="*/ 68 w 122"/>
              <a:gd name="T77" fmla="*/ 3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03">
                <a:moveTo>
                  <a:pt x="115" y="59"/>
                </a:moveTo>
                <a:cubicBezTo>
                  <a:pt x="105" y="75"/>
                  <a:pt x="105" y="75"/>
                  <a:pt x="105" y="75"/>
                </a:cubicBezTo>
                <a:cubicBezTo>
                  <a:pt x="105" y="77"/>
                  <a:pt x="105" y="78"/>
                  <a:pt x="107" y="78"/>
                </a:cubicBezTo>
                <a:cubicBezTo>
                  <a:pt x="109" y="79"/>
                  <a:pt x="111" y="78"/>
                  <a:pt x="113" y="78"/>
                </a:cubicBezTo>
                <a:cubicBezTo>
                  <a:pt x="117" y="78"/>
                  <a:pt x="120" y="80"/>
                  <a:pt x="121" y="83"/>
                </a:cubicBezTo>
                <a:cubicBezTo>
                  <a:pt x="122" y="87"/>
                  <a:pt x="120" y="91"/>
                  <a:pt x="120" y="91"/>
                </a:cubicBezTo>
                <a:cubicBezTo>
                  <a:pt x="120" y="91"/>
                  <a:pt x="118" y="95"/>
                  <a:pt x="114" y="96"/>
                </a:cubicBezTo>
                <a:cubicBezTo>
                  <a:pt x="111" y="97"/>
                  <a:pt x="107" y="95"/>
                  <a:pt x="105" y="92"/>
                </a:cubicBezTo>
                <a:cubicBezTo>
                  <a:pt x="104" y="90"/>
                  <a:pt x="104" y="88"/>
                  <a:pt x="103" y="86"/>
                </a:cubicBezTo>
                <a:cubicBezTo>
                  <a:pt x="102" y="85"/>
                  <a:pt x="100" y="85"/>
                  <a:pt x="99" y="8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1"/>
                  <a:pt x="73" y="90"/>
                </a:cubicBezTo>
                <a:cubicBezTo>
                  <a:pt x="74" y="89"/>
                  <a:pt x="76" y="88"/>
                  <a:pt x="78" y="87"/>
                </a:cubicBezTo>
                <a:cubicBezTo>
                  <a:pt x="80" y="86"/>
                  <a:pt x="82" y="82"/>
                  <a:pt x="81" y="79"/>
                </a:cubicBezTo>
                <a:cubicBezTo>
                  <a:pt x="80" y="76"/>
                  <a:pt x="77" y="74"/>
                  <a:pt x="77" y="74"/>
                </a:cubicBezTo>
                <a:cubicBezTo>
                  <a:pt x="77" y="74"/>
                  <a:pt x="74" y="72"/>
                  <a:pt x="70" y="73"/>
                </a:cubicBezTo>
                <a:cubicBezTo>
                  <a:pt x="67" y="74"/>
                  <a:pt x="65" y="77"/>
                  <a:pt x="65" y="80"/>
                </a:cubicBezTo>
                <a:cubicBezTo>
                  <a:pt x="65" y="82"/>
                  <a:pt x="66" y="84"/>
                  <a:pt x="66" y="86"/>
                </a:cubicBezTo>
                <a:cubicBezTo>
                  <a:pt x="65" y="87"/>
                  <a:pt x="64" y="88"/>
                  <a:pt x="63" y="88"/>
                </a:cubicBezTo>
                <a:cubicBezTo>
                  <a:pt x="45" y="77"/>
                  <a:pt x="45" y="77"/>
                  <a:pt x="45" y="77"/>
                </a:cubicBezTo>
                <a:cubicBezTo>
                  <a:pt x="55" y="59"/>
                  <a:pt x="55" y="59"/>
                  <a:pt x="55" y="59"/>
                </a:cubicBezTo>
                <a:cubicBezTo>
                  <a:pt x="56" y="58"/>
                  <a:pt x="57" y="58"/>
                  <a:pt x="58" y="59"/>
                </a:cubicBezTo>
                <a:cubicBezTo>
                  <a:pt x="59" y="61"/>
                  <a:pt x="60" y="63"/>
                  <a:pt x="61" y="64"/>
                </a:cubicBezTo>
                <a:cubicBezTo>
                  <a:pt x="62" y="67"/>
                  <a:pt x="66" y="69"/>
                  <a:pt x="69" y="68"/>
                </a:cubicBezTo>
                <a:cubicBezTo>
                  <a:pt x="72" y="67"/>
                  <a:pt x="74" y="64"/>
                  <a:pt x="74" y="64"/>
                </a:cubicBezTo>
                <a:cubicBezTo>
                  <a:pt x="74" y="64"/>
                  <a:pt x="76" y="60"/>
                  <a:pt x="75" y="57"/>
                </a:cubicBezTo>
                <a:cubicBezTo>
                  <a:pt x="74" y="54"/>
                  <a:pt x="71" y="51"/>
                  <a:pt x="68" y="52"/>
                </a:cubicBezTo>
                <a:cubicBezTo>
                  <a:pt x="66" y="52"/>
                  <a:pt x="64" y="52"/>
                  <a:pt x="62" y="52"/>
                </a:cubicBezTo>
                <a:cubicBezTo>
                  <a:pt x="61" y="52"/>
                  <a:pt x="60" y="51"/>
                  <a:pt x="60" y="50"/>
                </a:cubicBezTo>
                <a:cubicBezTo>
                  <a:pt x="70" y="33"/>
                  <a:pt x="70" y="33"/>
                  <a:pt x="70" y="33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90" y="43"/>
                  <a:pt x="90" y="41"/>
                </a:cubicBezTo>
                <a:cubicBezTo>
                  <a:pt x="91" y="39"/>
                  <a:pt x="90" y="37"/>
                  <a:pt x="90" y="35"/>
                </a:cubicBezTo>
                <a:cubicBezTo>
                  <a:pt x="90" y="32"/>
                  <a:pt x="92" y="28"/>
                  <a:pt x="95" y="27"/>
                </a:cubicBezTo>
                <a:cubicBezTo>
                  <a:pt x="99" y="26"/>
                  <a:pt x="103" y="29"/>
                  <a:pt x="103" y="29"/>
                </a:cubicBezTo>
                <a:cubicBezTo>
                  <a:pt x="103" y="29"/>
                  <a:pt x="106" y="31"/>
                  <a:pt x="107" y="34"/>
                </a:cubicBezTo>
                <a:cubicBezTo>
                  <a:pt x="108" y="37"/>
                  <a:pt x="106" y="41"/>
                  <a:pt x="103" y="43"/>
                </a:cubicBezTo>
                <a:cubicBezTo>
                  <a:pt x="102" y="44"/>
                  <a:pt x="100" y="44"/>
                  <a:pt x="98" y="45"/>
                </a:cubicBezTo>
                <a:cubicBezTo>
                  <a:pt x="97" y="46"/>
                  <a:pt x="97" y="48"/>
                  <a:pt x="97" y="49"/>
                </a:cubicBezTo>
                <a:cubicBezTo>
                  <a:pt x="115" y="59"/>
                  <a:pt x="115" y="59"/>
                  <a:pt x="115" y="59"/>
                </a:cubicBezTo>
                <a:close/>
                <a:moveTo>
                  <a:pt x="53" y="23"/>
                </a:moveTo>
                <a:cubicBezTo>
                  <a:pt x="52" y="22"/>
                  <a:pt x="52" y="20"/>
                  <a:pt x="53" y="19"/>
                </a:cubicBezTo>
                <a:cubicBezTo>
                  <a:pt x="55" y="18"/>
                  <a:pt x="57" y="18"/>
                  <a:pt x="59" y="17"/>
                </a:cubicBezTo>
                <a:cubicBezTo>
                  <a:pt x="62" y="15"/>
                  <a:pt x="64" y="11"/>
                  <a:pt x="63" y="8"/>
                </a:cubicBezTo>
                <a:cubicBezTo>
                  <a:pt x="62" y="4"/>
                  <a:pt x="58" y="2"/>
                  <a:pt x="58" y="2"/>
                </a:cubicBezTo>
                <a:cubicBezTo>
                  <a:pt x="58" y="2"/>
                  <a:pt x="54" y="0"/>
                  <a:pt x="51" y="1"/>
                </a:cubicBezTo>
                <a:cubicBezTo>
                  <a:pt x="48" y="2"/>
                  <a:pt x="45" y="6"/>
                  <a:pt x="45" y="9"/>
                </a:cubicBezTo>
                <a:cubicBezTo>
                  <a:pt x="45" y="11"/>
                  <a:pt x="46" y="13"/>
                  <a:pt x="46" y="15"/>
                </a:cubicBezTo>
                <a:cubicBezTo>
                  <a:pt x="46" y="16"/>
                  <a:pt x="44" y="17"/>
                  <a:pt x="43" y="17"/>
                </a:cubicBezTo>
                <a:cubicBezTo>
                  <a:pt x="25" y="7"/>
                  <a:pt x="25" y="7"/>
                  <a:pt x="25" y="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5"/>
                  <a:pt x="16" y="26"/>
                  <a:pt x="18" y="26"/>
                </a:cubicBezTo>
                <a:cubicBezTo>
                  <a:pt x="20" y="26"/>
                  <a:pt x="21" y="26"/>
                  <a:pt x="23" y="25"/>
                </a:cubicBezTo>
                <a:cubicBezTo>
                  <a:pt x="27" y="25"/>
                  <a:pt x="30" y="28"/>
                  <a:pt x="31" y="31"/>
                </a:cubicBezTo>
                <a:cubicBezTo>
                  <a:pt x="32" y="34"/>
                  <a:pt x="30" y="38"/>
                  <a:pt x="30" y="38"/>
                </a:cubicBezTo>
                <a:cubicBezTo>
                  <a:pt x="30" y="38"/>
                  <a:pt x="28" y="41"/>
                  <a:pt x="24" y="42"/>
                </a:cubicBezTo>
                <a:cubicBezTo>
                  <a:pt x="21" y="43"/>
                  <a:pt x="17" y="41"/>
                  <a:pt x="16" y="38"/>
                </a:cubicBezTo>
                <a:cubicBezTo>
                  <a:pt x="15" y="37"/>
                  <a:pt x="15" y="35"/>
                  <a:pt x="14" y="33"/>
                </a:cubicBezTo>
                <a:cubicBezTo>
                  <a:pt x="13" y="32"/>
                  <a:pt x="12" y="32"/>
                  <a:pt x="11" y="33"/>
                </a:cubicBezTo>
                <a:cubicBezTo>
                  <a:pt x="0" y="51"/>
                  <a:pt x="0" y="51"/>
                  <a:pt x="0" y="51"/>
                </a:cubicBezTo>
                <a:cubicBezTo>
                  <a:pt x="19" y="61"/>
                  <a:pt x="19" y="61"/>
                  <a:pt x="19" y="61"/>
                </a:cubicBezTo>
                <a:cubicBezTo>
                  <a:pt x="20" y="61"/>
                  <a:pt x="21" y="61"/>
                  <a:pt x="21" y="59"/>
                </a:cubicBezTo>
                <a:cubicBezTo>
                  <a:pt x="21" y="58"/>
                  <a:pt x="21" y="56"/>
                  <a:pt x="20" y="54"/>
                </a:cubicBezTo>
                <a:cubicBezTo>
                  <a:pt x="20" y="51"/>
                  <a:pt x="23" y="48"/>
                  <a:pt x="26" y="47"/>
                </a:cubicBezTo>
                <a:cubicBezTo>
                  <a:pt x="29" y="46"/>
                  <a:pt x="32" y="48"/>
                  <a:pt x="32" y="48"/>
                </a:cubicBezTo>
                <a:cubicBezTo>
                  <a:pt x="32" y="48"/>
                  <a:pt x="36" y="50"/>
                  <a:pt x="37" y="53"/>
                </a:cubicBezTo>
                <a:cubicBezTo>
                  <a:pt x="37" y="56"/>
                  <a:pt x="36" y="60"/>
                  <a:pt x="33" y="61"/>
                </a:cubicBezTo>
                <a:cubicBezTo>
                  <a:pt x="31" y="62"/>
                  <a:pt x="29" y="62"/>
                  <a:pt x="28" y="64"/>
                </a:cubicBezTo>
                <a:cubicBezTo>
                  <a:pt x="27" y="64"/>
                  <a:pt x="27" y="65"/>
                  <a:pt x="27" y="66"/>
                </a:cubicBezTo>
                <a:cubicBezTo>
                  <a:pt x="43" y="75"/>
                  <a:pt x="43" y="75"/>
                  <a:pt x="43" y="75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5"/>
                  <a:pt x="58" y="55"/>
                  <a:pt x="59" y="57"/>
                </a:cubicBezTo>
                <a:cubicBezTo>
                  <a:pt x="60" y="58"/>
                  <a:pt x="61" y="60"/>
                  <a:pt x="62" y="62"/>
                </a:cubicBezTo>
                <a:cubicBezTo>
                  <a:pt x="68" y="74"/>
                  <a:pt x="80" y="55"/>
                  <a:pt x="67" y="54"/>
                </a:cubicBezTo>
                <a:cubicBezTo>
                  <a:pt x="65" y="54"/>
                  <a:pt x="63" y="55"/>
                  <a:pt x="61" y="54"/>
                </a:cubicBezTo>
                <a:cubicBezTo>
                  <a:pt x="59" y="54"/>
                  <a:pt x="57" y="51"/>
                  <a:pt x="57" y="49"/>
                </a:cubicBezTo>
                <a:cubicBezTo>
                  <a:pt x="68" y="31"/>
                  <a:pt x="68" y="31"/>
                  <a:pt x="68" y="31"/>
                </a:cubicBezTo>
                <a:lnTo>
                  <a:pt x="53" y="2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3441700" y="4216400"/>
            <a:ext cx="719667" cy="285750"/>
            <a:chOff x="2581275" y="4216400"/>
            <a:chExt cx="539750" cy="285750"/>
          </a:xfrm>
        </p:grpSpPr>
        <p:sp>
          <p:nvSpPr>
            <p:cNvPr id="166" name="Freeform 139"/>
            <p:cNvSpPr>
              <a:spLocks/>
            </p:cNvSpPr>
            <p:nvPr userDrawn="1"/>
          </p:nvSpPr>
          <p:spPr bwMode="auto">
            <a:xfrm>
              <a:off x="2581275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7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4 w 140"/>
                <a:gd name="T39" fmla="*/ 28 h 69"/>
                <a:gd name="T40" fmla="*/ 5 w 140"/>
                <a:gd name="T41" fmla="*/ 44 h 69"/>
                <a:gd name="T42" fmla="*/ 4 w 140"/>
                <a:gd name="T43" fmla="*/ 47 h 69"/>
                <a:gd name="T44" fmla="*/ 3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0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6 w 140"/>
                <a:gd name="T65" fmla="*/ 17 h 69"/>
                <a:gd name="T66" fmla="*/ 84 w 140"/>
                <a:gd name="T67" fmla="*/ 8 h 69"/>
                <a:gd name="T68" fmla="*/ 94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1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2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33"/>
                    <a:pt x="8" y="39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0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5" y="11"/>
                    <a:pt x="50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9" y="20"/>
                    <a:pt x="114" y="23"/>
                    <a:pt x="117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29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7" name="Freeform 140"/>
            <p:cNvSpPr>
              <a:spLocks/>
            </p:cNvSpPr>
            <p:nvPr userDrawn="1"/>
          </p:nvSpPr>
          <p:spPr bwMode="auto">
            <a:xfrm>
              <a:off x="2619375" y="4448175"/>
              <a:ext cx="34925" cy="41275"/>
            </a:xfrm>
            <a:custGeom>
              <a:avLst/>
              <a:gdLst>
                <a:gd name="T0" fmla="*/ 7 w 22"/>
                <a:gd name="T1" fmla="*/ 17 h 26"/>
                <a:gd name="T2" fmla="*/ 17 w 22"/>
                <a:gd name="T3" fmla="*/ 17 h 26"/>
                <a:gd name="T4" fmla="*/ 17 w 22"/>
                <a:gd name="T5" fmla="*/ 9 h 26"/>
                <a:gd name="T6" fmla="*/ 7 w 22"/>
                <a:gd name="T7" fmla="*/ 9 h 26"/>
                <a:gd name="T8" fmla="*/ 7 w 22"/>
                <a:gd name="T9" fmla="*/ 7 h 26"/>
                <a:gd name="T10" fmla="*/ 22 w 22"/>
                <a:gd name="T11" fmla="*/ 7 h 26"/>
                <a:gd name="T12" fmla="*/ 22 w 22"/>
                <a:gd name="T13" fmla="*/ 0 h 26"/>
                <a:gd name="T14" fmla="*/ 0 w 22"/>
                <a:gd name="T15" fmla="*/ 0 h 26"/>
                <a:gd name="T16" fmla="*/ 0 w 22"/>
                <a:gd name="T17" fmla="*/ 26 h 26"/>
                <a:gd name="T18" fmla="*/ 22 w 22"/>
                <a:gd name="T19" fmla="*/ 26 h 26"/>
                <a:gd name="T20" fmla="*/ 22 w 22"/>
                <a:gd name="T21" fmla="*/ 22 h 26"/>
                <a:gd name="T22" fmla="*/ 7 w 22"/>
                <a:gd name="T23" fmla="*/ 22 h 26"/>
                <a:gd name="T24" fmla="*/ 7 w 22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6">
                  <a:moveTo>
                    <a:pt x="7" y="17"/>
                  </a:move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7" y="22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8" name="Freeform 141"/>
            <p:cNvSpPr>
              <a:spLocks/>
            </p:cNvSpPr>
            <p:nvPr userDrawn="1"/>
          </p:nvSpPr>
          <p:spPr bwMode="auto">
            <a:xfrm>
              <a:off x="2638425" y="4362450"/>
              <a:ext cx="261938" cy="139700"/>
            </a:xfrm>
            <a:custGeom>
              <a:avLst/>
              <a:gdLst>
                <a:gd name="T0" fmla="*/ 58 w 68"/>
                <a:gd name="T1" fmla="*/ 20 h 36"/>
                <a:gd name="T2" fmla="*/ 49 w 68"/>
                <a:gd name="T3" fmla="*/ 21 h 36"/>
                <a:gd name="T4" fmla="*/ 0 w 68"/>
                <a:gd name="T5" fmla="*/ 0 h 36"/>
                <a:gd name="T6" fmla="*/ 47 w 68"/>
                <a:gd name="T7" fmla="*/ 26 h 36"/>
                <a:gd name="T8" fmla="*/ 51 w 68"/>
                <a:gd name="T9" fmla="*/ 33 h 36"/>
                <a:gd name="T10" fmla="*/ 59 w 68"/>
                <a:gd name="T11" fmla="*/ 32 h 36"/>
                <a:gd name="T12" fmla="*/ 65 w 68"/>
                <a:gd name="T13" fmla="*/ 36 h 36"/>
                <a:gd name="T14" fmla="*/ 68 w 68"/>
                <a:gd name="T15" fmla="*/ 29 h 36"/>
                <a:gd name="T16" fmla="*/ 62 w 68"/>
                <a:gd name="T17" fmla="*/ 27 h 36"/>
                <a:gd name="T18" fmla="*/ 58 w 68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58" y="20"/>
                  </a:moveTo>
                  <a:cubicBezTo>
                    <a:pt x="55" y="18"/>
                    <a:pt x="52" y="19"/>
                    <a:pt x="49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9"/>
                    <a:pt x="49" y="31"/>
                    <a:pt x="51" y="33"/>
                  </a:cubicBezTo>
                  <a:cubicBezTo>
                    <a:pt x="54" y="34"/>
                    <a:pt x="56" y="34"/>
                    <a:pt x="59" y="3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4"/>
                    <a:pt x="60" y="21"/>
                    <a:pt x="58" y="2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69" name="Freeform 142"/>
            <p:cNvSpPr>
              <a:spLocks/>
            </p:cNvSpPr>
            <p:nvPr userDrawn="1"/>
          </p:nvSpPr>
          <p:spPr bwMode="auto">
            <a:xfrm>
              <a:off x="3055938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4430184" y="4216400"/>
            <a:ext cx="719667" cy="285750"/>
            <a:chOff x="3322638" y="4216400"/>
            <a:chExt cx="539750" cy="285750"/>
          </a:xfrm>
        </p:grpSpPr>
        <p:sp>
          <p:nvSpPr>
            <p:cNvPr id="171" name="Freeform 143"/>
            <p:cNvSpPr>
              <a:spLocks/>
            </p:cNvSpPr>
            <p:nvPr userDrawn="1"/>
          </p:nvSpPr>
          <p:spPr bwMode="auto">
            <a:xfrm>
              <a:off x="3322638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8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5 w 140"/>
                <a:gd name="T39" fmla="*/ 28 h 69"/>
                <a:gd name="T40" fmla="*/ 6 w 140"/>
                <a:gd name="T41" fmla="*/ 44 h 69"/>
                <a:gd name="T42" fmla="*/ 4 w 140"/>
                <a:gd name="T43" fmla="*/ 47 h 69"/>
                <a:gd name="T44" fmla="*/ 4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1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7 w 140"/>
                <a:gd name="T65" fmla="*/ 17 h 69"/>
                <a:gd name="T66" fmla="*/ 84 w 140"/>
                <a:gd name="T67" fmla="*/ 8 h 69"/>
                <a:gd name="T68" fmla="*/ 95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2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3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33"/>
                    <a:pt x="8" y="39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6"/>
                    <a:pt x="1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1"/>
                    <a:pt x="51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10" y="20"/>
                    <a:pt x="114" y="23"/>
                    <a:pt x="118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30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2" name="Freeform 144"/>
            <p:cNvSpPr>
              <a:spLocks/>
            </p:cNvSpPr>
            <p:nvPr userDrawn="1"/>
          </p:nvSpPr>
          <p:spPr bwMode="auto">
            <a:xfrm>
              <a:off x="3363913" y="4448175"/>
              <a:ext cx="31750" cy="41275"/>
            </a:xfrm>
            <a:custGeom>
              <a:avLst/>
              <a:gdLst>
                <a:gd name="T0" fmla="*/ 8 w 20"/>
                <a:gd name="T1" fmla="*/ 17 h 26"/>
                <a:gd name="T2" fmla="*/ 15 w 20"/>
                <a:gd name="T3" fmla="*/ 17 h 26"/>
                <a:gd name="T4" fmla="*/ 15 w 20"/>
                <a:gd name="T5" fmla="*/ 9 h 26"/>
                <a:gd name="T6" fmla="*/ 8 w 20"/>
                <a:gd name="T7" fmla="*/ 9 h 26"/>
                <a:gd name="T8" fmla="*/ 8 w 20"/>
                <a:gd name="T9" fmla="*/ 7 h 26"/>
                <a:gd name="T10" fmla="*/ 20 w 20"/>
                <a:gd name="T11" fmla="*/ 7 h 26"/>
                <a:gd name="T12" fmla="*/ 20 w 20"/>
                <a:gd name="T13" fmla="*/ 0 h 26"/>
                <a:gd name="T14" fmla="*/ 0 w 20"/>
                <a:gd name="T15" fmla="*/ 0 h 26"/>
                <a:gd name="T16" fmla="*/ 0 w 20"/>
                <a:gd name="T17" fmla="*/ 26 h 26"/>
                <a:gd name="T18" fmla="*/ 20 w 20"/>
                <a:gd name="T19" fmla="*/ 26 h 26"/>
                <a:gd name="T20" fmla="*/ 20 w 20"/>
                <a:gd name="T21" fmla="*/ 22 h 26"/>
                <a:gd name="T22" fmla="*/ 8 w 20"/>
                <a:gd name="T23" fmla="*/ 22 h 26"/>
                <a:gd name="T24" fmla="*/ 8 w 20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8" y="17"/>
                  </a:moveTo>
                  <a:lnTo>
                    <a:pt x="15" y="17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20" y="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0" y="26"/>
                  </a:lnTo>
                  <a:lnTo>
                    <a:pt x="20" y="22"/>
                  </a:lnTo>
                  <a:lnTo>
                    <a:pt x="8" y="22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3" name="Freeform 145"/>
            <p:cNvSpPr>
              <a:spLocks/>
            </p:cNvSpPr>
            <p:nvPr userDrawn="1"/>
          </p:nvSpPr>
          <p:spPr bwMode="auto">
            <a:xfrm>
              <a:off x="3541713" y="4362450"/>
              <a:ext cx="263525" cy="139700"/>
            </a:xfrm>
            <a:custGeom>
              <a:avLst/>
              <a:gdLst>
                <a:gd name="T0" fmla="*/ 19 w 68"/>
                <a:gd name="T1" fmla="*/ 21 h 36"/>
                <a:gd name="T2" fmla="*/ 11 w 68"/>
                <a:gd name="T3" fmla="*/ 20 h 36"/>
                <a:gd name="T4" fmla="*/ 6 w 68"/>
                <a:gd name="T5" fmla="*/ 27 h 36"/>
                <a:gd name="T6" fmla="*/ 0 w 68"/>
                <a:gd name="T7" fmla="*/ 29 h 36"/>
                <a:gd name="T8" fmla="*/ 4 w 68"/>
                <a:gd name="T9" fmla="*/ 36 h 36"/>
                <a:gd name="T10" fmla="*/ 10 w 68"/>
                <a:gd name="T11" fmla="*/ 32 h 36"/>
                <a:gd name="T12" fmla="*/ 17 w 68"/>
                <a:gd name="T13" fmla="*/ 33 h 36"/>
                <a:gd name="T14" fmla="*/ 21 w 68"/>
                <a:gd name="T15" fmla="*/ 26 h 36"/>
                <a:gd name="T16" fmla="*/ 68 w 68"/>
                <a:gd name="T17" fmla="*/ 0 h 36"/>
                <a:gd name="T18" fmla="*/ 19 w 68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19" y="21"/>
                  </a:moveTo>
                  <a:cubicBezTo>
                    <a:pt x="17" y="19"/>
                    <a:pt x="13" y="18"/>
                    <a:pt x="11" y="20"/>
                  </a:cubicBezTo>
                  <a:cubicBezTo>
                    <a:pt x="8" y="21"/>
                    <a:pt x="6" y="24"/>
                    <a:pt x="6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4"/>
                    <a:pt x="15" y="34"/>
                    <a:pt x="17" y="33"/>
                  </a:cubicBezTo>
                  <a:cubicBezTo>
                    <a:pt x="19" y="31"/>
                    <a:pt x="21" y="29"/>
                    <a:pt x="21" y="2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9" y="2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4" name="Freeform 146"/>
            <p:cNvSpPr>
              <a:spLocks/>
            </p:cNvSpPr>
            <p:nvPr userDrawn="1"/>
          </p:nvSpPr>
          <p:spPr bwMode="auto">
            <a:xfrm>
              <a:off x="3797300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75" name="Group 174"/>
          <p:cNvGrpSpPr/>
          <p:nvPr userDrawn="1"/>
        </p:nvGrpSpPr>
        <p:grpSpPr>
          <a:xfrm>
            <a:off x="9222317" y="4011614"/>
            <a:ext cx="582083" cy="563563"/>
            <a:chOff x="6916738" y="4011613"/>
            <a:chExt cx="436562" cy="563563"/>
          </a:xfrm>
        </p:grpSpPr>
        <p:sp>
          <p:nvSpPr>
            <p:cNvPr id="176" name="Rectangle 147"/>
            <p:cNvSpPr>
              <a:spLocks noChangeArrowheads="1"/>
            </p:cNvSpPr>
            <p:nvPr userDrawn="1"/>
          </p:nvSpPr>
          <p:spPr bwMode="auto">
            <a:xfrm>
              <a:off x="6916738" y="4529138"/>
              <a:ext cx="355600" cy="460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77" name="Freeform 148"/>
            <p:cNvSpPr>
              <a:spLocks noEditPoints="1"/>
            </p:cNvSpPr>
            <p:nvPr userDrawn="1"/>
          </p:nvSpPr>
          <p:spPr bwMode="auto">
            <a:xfrm>
              <a:off x="6924675" y="4011613"/>
              <a:ext cx="428625" cy="490538"/>
            </a:xfrm>
            <a:custGeom>
              <a:avLst/>
              <a:gdLst>
                <a:gd name="T0" fmla="*/ 106 w 111"/>
                <a:gd name="T1" fmla="*/ 22 h 127"/>
                <a:gd name="T2" fmla="*/ 106 w 111"/>
                <a:gd name="T3" fmla="*/ 22 h 127"/>
                <a:gd name="T4" fmla="*/ 85 w 111"/>
                <a:gd name="T5" fmla="*/ 0 h 127"/>
                <a:gd name="T6" fmla="*/ 80 w 111"/>
                <a:gd name="T7" fmla="*/ 4 h 127"/>
                <a:gd name="T8" fmla="*/ 90 w 111"/>
                <a:gd name="T9" fmla="*/ 15 h 127"/>
                <a:gd name="T10" fmla="*/ 90 w 111"/>
                <a:gd name="T11" fmla="*/ 33 h 127"/>
                <a:gd name="T12" fmla="*/ 104 w 111"/>
                <a:gd name="T13" fmla="*/ 48 h 127"/>
                <a:gd name="T14" fmla="*/ 104 w 111"/>
                <a:gd name="T15" fmla="*/ 105 h 127"/>
                <a:gd name="T16" fmla="*/ 99 w 111"/>
                <a:gd name="T17" fmla="*/ 108 h 127"/>
                <a:gd name="T18" fmla="*/ 92 w 111"/>
                <a:gd name="T19" fmla="*/ 105 h 127"/>
                <a:gd name="T20" fmla="*/ 92 w 111"/>
                <a:gd name="T21" fmla="*/ 62 h 127"/>
                <a:gd name="T22" fmla="*/ 80 w 111"/>
                <a:gd name="T23" fmla="*/ 51 h 127"/>
                <a:gd name="T24" fmla="*/ 80 w 111"/>
                <a:gd name="T25" fmla="*/ 15 h 127"/>
                <a:gd name="T26" fmla="*/ 69 w 111"/>
                <a:gd name="T27" fmla="*/ 3 h 127"/>
                <a:gd name="T28" fmla="*/ 12 w 111"/>
                <a:gd name="T29" fmla="*/ 3 h 127"/>
                <a:gd name="T30" fmla="*/ 0 w 111"/>
                <a:gd name="T31" fmla="*/ 15 h 127"/>
                <a:gd name="T32" fmla="*/ 0 w 111"/>
                <a:gd name="T33" fmla="*/ 115 h 127"/>
                <a:gd name="T34" fmla="*/ 12 w 111"/>
                <a:gd name="T35" fmla="*/ 127 h 127"/>
                <a:gd name="T36" fmla="*/ 69 w 111"/>
                <a:gd name="T37" fmla="*/ 127 h 127"/>
                <a:gd name="T38" fmla="*/ 80 w 111"/>
                <a:gd name="T39" fmla="*/ 115 h 127"/>
                <a:gd name="T40" fmla="*/ 80 w 111"/>
                <a:gd name="T41" fmla="*/ 60 h 127"/>
                <a:gd name="T42" fmla="*/ 85 w 111"/>
                <a:gd name="T43" fmla="*/ 65 h 127"/>
                <a:gd name="T44" fmla="*/ 85 w 111"/>
                <a:gd name="T45" fmla="*/ 108 h 127"/>
                <a:gd name="T46" fmla="*/ 86 w 111"/>
                <a:gd name="T47" fmla="*/ 109 h 127"/>
                <a:gd name="T48" fmla="*/ 98 w 111"/>
                <a:gd name="T49" fmla="*/ 115 h 127"/>
                <a:gd name="T50" fmla="*/ 99 w 111"/>
                <a:gd name="T51" fmla="*/ 115 h 127"/>
                <a:gd name="T52" fmla="*/ 110 w 111"/>
                <a:gd name="T53" fmla="*/ 109 h 127"/>
                <a:gd name="T54" fmla="*/ 111 w 111"/>
                <a:gd name="T55" fmla="*/ 108 h 127"/>
                <a:gd name="T56" fmla="*/ 111 w 111"/>
                <a:gd name="T57" fmla="*/ 56 h 127"/>
                <a:gd name="T58" fmla="*/ 111 w 111"/>
                <a:gd name="T59" fmla="*/ 38 h 127"/>
                <a:gd name="T60" fmla="*/ 111 w 111"/>
                <a:gd name="T61" fmla="*/ 28 h 127"/>
                <a:gd name="T62" fmla="*/ 106 w 111"/>
                <a:gd name="T63" fmla="*/ 22 h 127"/>
                <a:gd name="T64" fmla="*/ 73 w 111"/>
                <a:gd name="T65" fmla="*/ 46 h 127"/>
                <a:gd name="T66" fmla="*/ 61 w 111"/>
                <a:gd name="T67" fmla="*/ 57 h 127"/>
                <a:gd name="T68" fmla="*/ 20 w 111"/>
                <a:gd name="T69" fmla="*/ 57 h 127"/>
                <a:gd name="T70" fmla="*/ 9 w 111"/>
                <a:gd name="T71" fmla="*/ 46 h 127"/>
                <a:gd name="T72" fmla="*/ 9 w 111"/>
                <a:gd name="T73" fmla="*/ 26 h 127"/>
                <a:gd name="T74" fmla="*/ 20 w 111"/>
                <a:gd name="T75" fmla="*/ 15 h 127"/>
                <a:gd name="T76" fmla="*/ 61 w 111"/>
                <a:gd name="T77" fmla="*/ 15 h 127"/>
                <a:gd name="T78" fmla="*/ 73 w 111"/>
                <a:gd name="T79" fmla="*/ 26 h 127"/>
                <a:gd name="T80" fmla="*/ 73 w 111"/>
                <a:gd name="T81" fmla="*/ 46 h 127"/>
                <a:gd name="T82" fmla="*/ 104 w 111"/>
                <a:gd name="T83" fmla="*/ 38 h 127"/>
                <a:gd name="T84" fmla="*/ 104 w 111"/>
                <a:gd name="T85" fmla="*/ 38 h 127"/>
                <a:gd name="T86" fmla="*/ 97 w 111"/>
                <a:gd name="T87" fmla="*/ 30 h 127"/>
                <a:gd name="T88" fmla="*/ 97 w 111"/>
                <a:gd name="T89" fmla="*/ 23 h 127"/>
                <a:gd name="T90" fmla="*/ 104 w 111"/>
                <a:gd name="T91" fmla="*/ 31 h 127"/>
                <a:gd name="T92" fmla="*/ 104 w 111"/>
                <a:gd name="T93" fmla="*/ 3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1" h="127">
                  <a:moveTo>
                    <a:pt x="106" y="22"/>
                  </a:moveTo>
                  <a:cubicBezTo>
                    <a:pt x="106" y="22"/>
                    <a:pt x="106" y="22"/>
                    <a:pt x="106" y="2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1" y="108"/>
                    <a:pt x="99" y="108"/>
                  </a:cubicBezTo>
                  <a:cubicBezTo>
                    <a:pt x="96" y="108"/>
                    <a:pt x="94" y="107"/>
                    <a:pt x="92" y="105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9"/>
                    <a:pt x="75" y="3"/>
                    <a:pt x="6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5" y="3"/>
                    <a:pt x="0" y="9"/>
                    <a:pt x="0" y="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27"/>
                    <a:pt x="80" y="122"/>
                    <a:pt x="80" y="115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0" y="113"/>
                    <a:pt x="94" y="115"/>
                    <a:pt x="98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06" y="115"/>
                    <a:pt x="110" y="109"/>
                    <a:pt x="110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28"/>
                    <a:pt x="111" y="28"/>
                    <a:pt x="111" y="28"/>
                  </a:cubicBezTo>
                  <a:lnTo>
                    <a:pt x="106" y="22"/>
                  </a:lnTo>
                  <a:close/>
                  <a:moveTo>
                    <a:pt x="73" y="46"/>
                  </a:moveTo>
                  <a:cubicBezTo>
                    <a:pt x="73" y="52"/>
                    <a:pt x="68" y="57"/>
                    <a:pt x="6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4" y="57"/>
                    <a:pt x="9" y="52"/>
                    <a:pt x="9" y="4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0"/>
                    <a:pt x="14" y="15"/>
                    <a:pt x="20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8" y="15"/>
                    <a:pt x="73" y="20"/>
                    <a:pt x="73" y="26"/>
                  </a:cubicBezTo>
                  <a:lnTo>
                    <a:pt x="73" y="46"/>
                  </a:lnTo>
                  <a:close/>
                  <a:moveTo>
                    <a:pt x="104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04" y="3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78" name="Freeform 149"/>
          <p:cNvSpPr>
            <a:spLocks noEditPoints="1"/>
          </p:cNvSpPr>
          <p:nvPr userDrawn="1"/>
        </p:nvSpPr>
        <p:spPr bwMode="auto">
          <a:xfrm>
            <a:off x="10113434" y="4003676"/>
            <a:ext cx="395817" cy="404813"/>
          </a:xfrm>
          <a:custGeom>
            <a:avLst/>
            <a:gdLst>
              <a:gd name="T0" fmla="*/ 66 w 77"/>
              <a:gd name="T1" fmla="*/ 57 h 105"/>
              <a:gd name="T2" fmla="*/ 66 w 77"/>
              <a:gd name="T3" fmla="*/ 6 h 105"/>
              <a:gd name="T4" fmla="*/ 60 w 77"/>
              <a:gd name="T5" fmla="*/ 0 h 105"/>
              <a:gd name="T6" fmla="*/ 22 w 77"/>
              <a:gd name="T7" fmla="*/ 0 h 105"/>
              <a:gd name="T8" fmla="*/ 0 w 77"/>
              <a:gd name="T9" fmla="*/ 22 h 105"/>
              <a:gd name="T10" fmla="*/ 0 w 77"/>
              <a:gd name="T11" fmla="*/ 86 h 105"/>
              <a:gd name="T12" fmla="*/ 6 w 77"/>
              <a:gd name="T13" fmla="*/ 92 h 105"/>
              <a:gd name="T14" fmla="*/ 26 w 77"/>
              <a:gd name="T15" fmla="*/ 92 h 105"/>
              <a:gd name="T16" fmla="*/ 50 w 77"/>
              <a:gd name="T17" fmla="*/ 105 h 105"/>
              <a:gd name="T18" fmla="*/ 77 w 77"/>
              <a:gd name="T19" fmla="*/ 78 h 105"/>
              <a:gd name="T20" fmla="*/ 66 w 77"/>
              <a:gd name="T21" fmla="*/ 57 h 105"/>
              <a:gd name="T22" fmla="*/ 20 w 77"/>
              <a:gd name="T23" fmla="*/ 9 h 105"/>
              <a:gd name="T24" fmla="*/ 20 w 77"/>
              <a:gd name="T25" fmla="*/ 19 h 105"/>
              <a:gd name="T26" fmla="*/ 20 w 77"/>
              <a:gd name="T27" fmla="*/ 20 h 105"/>
              <a:gd name="T28" fmla="*/ 9 w 77"/>
              <a:gd name="T29" fmla="*/ 20 h 105"/>
              <a:gd name="T30" fmla="*/ 20 w 77"/>
              <a:gd name="T31" fmla="*/ 9 h 105"/>
              <a:gd name="T32" fmla="*/ 23 w 77"/>
              <a:gd name="T33" fmla="*/ 72 h 105"/>
              <a:gd name="T34" fmla="*/ 10 w 77"/>
              <a:gd name="T35" fmla="*/ 72 h 105"/>
              <a:gd name="T36" fmla="*/ 10 w 77"/>
              <a:gd name="T37" fmla="*/ 78 h 105"/>
              <a:gd name="T38" fmla="*/ 23 w 77"/>
              <a:gd name="T39" fmla="*/ 78 h 105"/>
              <a:gd name="T40" fmla="*/ 23 w 77"/>
              <a:gd name="T41" fmla="*/ 78 h 105"/>
              <a:gd name="T42" fmla="*/ 24 w 77"/>
              <a:gd name="T43" fmla="*/ 86 h 105"/>
              <a:gd name="T44" fmla="*/ 6 w 77"/>
              <a:gd name="T45" fmla="*/ 86 h 105"/>
              <a:gd name="T46" fmla="*/ 5 w 77"/>
              <a:gd name="T47" fmla="*/ 86 h 105"/>
              <a:gd name="T48" fmla="*/ 5 w 77"/>
              <a:gd name="T49" fmla="*/ 26 h 105"/>
              <a:gd name="T50" fmla="*/ 20 w 77"/>
              <a:gd name="T51" fmla="*/ 26 h 105"/>
              <a:gd name="T52" fmla="*/ 26 w 77"/>
              <a:gd name="T53" fmla="*/ 19 h 105"/>
              <a:gd name="T54" fmla="*/ 26 w 77"/>
              <a:gd name="T55" fmla="*/ 5 h 105"/>
              <a:gd name="T56" fmla="*/ 60 w 77"/>
              <a:gd name="T57" fmla="*/ 5 h 105"/>
              <a:gd name="T58" fmla="*/ 61 w 77"/>
              <a:gd name="T59" fmla="*/ 6 h 105"/>
              <a:gd name="T60" fmla="*/ 61 w 77"/>
              <a:gd name="T61" fmla="*/ 53 h 105"/>
              <a:gd name="T62" fmla="*/ 50 w 77"/>
              <a:gd name="T63" fmla="*/ 51 h 105"/>
              <a:gd name="T64" fmla="*/ 32 w 77"/>
              <a:gd name="T65" fmla="*/ 58 h 105"/>
              <a:gd name="T66" fmla="*/ 10 w 77"/>
              <a:gd name="T67" fmla="*/ 58 h 105"/>
              <a:gd name="T68" fmla="*/ 10 w 77"/>
              <a:gd name="T69" fmla="*/ 63 h 105"/>
              <a:gd name="T70" fmla="*/ 27 w 77"/>
              <a:gd name="T71" fmla="*/ 63 h 105"/>
              <a:gd name="T72" fmla="*/ 23 w 77"/>
              <a:gd name="T73" fmla="*/ 72 h 105"/>
              <a:gd name="T74" fmla="*/ 50 w 77"/>
              <a:gd name="T75" fmla="*/ 100 h 105"/>
              <a:gd name="T76" fmla="*/ 28 w 77"/>
              <a:gd name="T77" fmla="*/ 78 h 105"/>
              <a:gd name="T78" fmla="*/ 50 w 77"/>
              <a:gd name="T79" fmla="*/ 56 h 105"/>
              <a:gd name="T80" fmla="*/ 71 w 77"/>
              <a:gd name="T81" fmla="*/ 78 h 105"/>
              <a:gd name="T82" fmla="*/ 50 w 77"/>
              <a:gd name="T83" fmla="*/ 10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105">
                <a:moveTo>
                  <a:pt x="66" y="57"/>
                </a:moveTo>
                <a:cubicBezTo>
                  <a:pt x="66" y="6"/>
                  <a:pt x="66" y="6"/>
                  <a:pt x="66" y="6"/>
                </a:cubicBezTo>
                <a:cubicBezTo>
                  <a:pt x="66" y="2"/>
                  <a:pt x="63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31" y="100"/>
                  <a:pt x="40" y="105"/>
                  <a:pt x="50" y="105"/>
                </a:cubicBezTo>
                <a:cubicBezTo>
                  <a:pt x="65" y="105"/>
                  <a:pt x="77" y="93"/>
                  <a:pt x="77" y="78"/>
                </a:cubicBezTo>
                <a:cubicBezTo>
                  <a:pt x="77" y="69"/>
                  <a:pt x="73" y="62"/>
                  <a:pt x="66" y="57"/>
                </a:cubicBezTo>
                <a:close/>
                <a:moveTo>
                  <a:pt x="20" y="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0"/>
                  <a:pt x="9" y="20"/>
                  <a:pt x="9" y="20"/>
                </a:cubicBezTo>
                <a:lnTo>
                  <a:pt x="20" y="9"/>
                </a:lnTo>
                <a:close/>
                <a:moveTo>
                  <a:pt x="23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81"/>
                  <a:pt x="23" y="84"/>
                  <a:pt x="2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5" y="26"/>
                  <a:pt x="5" y="26"/>
                  <a:pt x="5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5"/>
                  <a:pt x="26" y="5"/>
                  <a:pt x="26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6"/>
                </a:cubicBezTo>
                <a:cubicBezTo>
                  <a:pt x="61" y="53"/>
                  <a:pt x="61" y="53"/>
                  <a:pt x="61" y="53"/>
                </a:cubicBezTo>
                <a:cubicBezTo>
                  <a:pt x="57" y="52"/>
                  <a:pt x="54" y="51"/>
                  <a:pt x="50" y="51"/>
                </a:cubicBezTo>
                <a:cubicBezTo>
                  <a:pt x="43" y="51"/>
                  <a:pt x="36" y="54"/>
                  <a:pt x="32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3"/>
                  <a:pt x="10" y="63"/>
                  <a:pt x="10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6"/>
                  <a:pt x="24" y="69"/>
                  <a:pt x="23" y="72"/>
                </a:cubicBezTo>
                <a:close/>
                <a:moveTo>
                  <a:pt x="50" y="100"/>
                </a:moveTo>
                <a:cubicBezTo>
                  <a:pt x="38" y="100"/>
                  <a:pt x="28" y="90"/>
                  <a:pt x="28" y="78"/>
                </a:cubicBezTo>
                <a:cubicBezTo>
                  <a:pt x="28" y="66"/>
                  <a:pt x="38" y="56"/>
                  <a:pt x="50" y="56"/>
                </a:cubicBezTo>
                <a:cubicBezTo>
                  <a:pt x="62" y="56"/>
                  <a:pt x="71" y="66"/>
                  <a:pt x="71" y="78"/>
                </a:cubicBezTo>
                <a:cubicBezTo>
                  <a:pt x="71" y="90"/>
                  <a:pt x="62" y="100"/>
                  <a:pt x="50" y="10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79" name="Rectangle 150"/>
          <p:cNvSpPr>
            <a:spLocks noChangeArrowheads="1"/>
          </p:cNvSpPr>
          <p:nvPr userDrawn="1"/>
        </p:nvSpPr>
        <p:spPr bwMode="auto">
          <a:xfrm>
            <a:off x="10274300" y="4057651"/>
            <a:ext cx="127000" cy="23813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0" name="Rectangle 151"/>
          <p:cNvSpPr>
            <a:spLocks noChangeArrowheads="1"/>
          </p:cNvSpPr>
          <p:nvPr userDrawn="1"/>
        </p:nvSpPr>
        <p:spPr bwMode="auto">
          <a:xfrm>
            <a:off x="10164233" y="4114800"/>
            <a:ext cx="237067" cy="20638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1" name="Rectangle 152"/>
          <p:cNvSpPr>
            <a:spLocks noChangeArrowheads="1"/>
          </p:cNvSpPr>
          <p:nvPr userDrawn="1"/>
        </p:nvSpPr>
        <p:spPr bwMode="auto">
          <a:xfrm>
            <a:off x="10164233" y="4170364"/>
            <a:ext cx="237067" cy="22225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2" name="Freeform 153"/>
          <p:cNvSpPr>
            <a:spLocks/>
          </p:cNvSpPr>
          <p:nvPr userDrawn="1"/>
        </p:nvSpPr>
        <p:spPr bwMode="auto">
          <a:xfrm>
            <a:off x="10299701" y="4254500"/>
            <a:ext cx="165100" cy="65088"/>
          </a:xfrm>
          <a:custGeom>
            <a:avLst/>
            <a:gdLst>
              <a:gd name="T0" fmla="*/ 16 w 32"/>
              <a:gd name="T1" fmla="*/ 10 h 17"/>
              <a:gd name="T2" fmla="*/ 14 w 32"/>
              <a:gd name="T3" fmla="*/ 9 h 17"/>
              <a:gd name="T4" fmla="*/ 4 w 32"/>
              <a:gd name="T5" fmla="*/ 0 h 17"/>
              <a:gd name="T6" fmla="*/ 0 w 32"/>
              <a:gd name="T7" fmla="*/ 4 h 17"/>
              <a:gd name="T8" fmla="*/ 10 w 32"/>
              <a:gd name="T9" fmla="*/ 13 h 17"/>
              <a:gd name="T10" fmla="*/ 14 w 32"/>
              <a:gd name="T11" fmla="*/ 17 h 17"/>
              <a:gd name="T12" fmla="*/ 16 w 32"/>
              <a:gd name="T13" fmla="*/ 16 h 17"/>
              <a:gd name="T14" fmla="*/ 32 w 32"/>
              <a:gd name="T15" fmla="*/ 16 h 17"/>
              <a:gd name="T16" fmla="*/ 32 w 32"/>
              <a:gd name="T17" fmla="*/ 10 h 17"/>
              <a:gd name="T18" fmla="*/ 16 w 32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7">
                <a:moveTo>
                  <a:pt x="16" y="10"/>
                </a:moveTo>
                <a:cubicBezTo>
                  <a:pt x="16" y="10"/>
                  <a:pt x="15" y="9"/>
                  <a:pt x="14" y="9"/>
                </a:cubicBezTo>
                <a:cubicBezTo>
                  <a:pt x="4" y="0"/>
                  <a:pt x="4" y="0"/>
                  <a:pt x="4" y="0"/>
                </a:cubicBezTo>
                <a:cubicBezTo>
                  <a:pt x="0" y="4"/>
                  <a:pt x="0" y="4"/>
                  <a:pt x="0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5"/>
                  <a:pt x="12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0"/>
                  <a:pt x="32" y="10"/>
                  <a:pt x="32" y="10"/>
                </a:cubicBezTo>
                <a:lnTo>
                  <a:pt x="16" y="1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3" name="Freeform 154"/>
          <p:cNvSpPr>
            <a:spLocks noEditPoints="1"/>
          </p:cNvSpPr>
          <p:nvPr userDrawn="1"/>
        </p:nvSpPr>
        <p:spPr bwMode="auto">
          <a:xfrm>
            <a:off x="11080751" y="3467101"/>
            <a:ext cx="747184" cy="296863"/>
          </a:xfrm>
          <a:custGeom>
            <a:avLst/>
            <a:gdLst>
              <a:gd name="T0" fmla="*/ 73 w 145"/>
              <a:gd name="T1" fmla="*/ 0 h 77"/>
              <a:gd name="T2" fmla="*/ 0 w 145"/>
              <a:gd name="T3" fmla="*/ 38 h 77"/>
              <a:gd name="T4" fmla="*/ 0 w 145"/>
              <a:gd name="T5" fmla="*/ 38 h 77"/>
              <a:gd name="T6" fmla="*/ 73 w 145"/>
              <a:gd name="T7" fmla="*/ 77 h 77"/>
              <a:gd name="T8" fmla="*/ 145 w 145"/>
              <a:gd name="T9" fmla="*/ 38 h 77"/>
              <a:gd name="T10" fmla="*/ 145 w 145"/>
              <a:gd name="T11" fmla="*/ 38 h 77"/>
              <a:gd name="T12" fmla="*/ 73 w 145"/>
              <a:gd name="T13" fmla="*/ 0 h 77"/>
              <a:gd name="T14" fmla="*/ 54 w 145"/>
              <a:gd name="T15" fmla="*/ 25 h 77"/>
              <a:gd name="T16" fmla="*/ 63 w 145"/>
              <a:gd name="T17" fmla="*/ 16 h 77"/>
              <a:gd name="T18" fmla="*/ 71 w 145"/>
              <a:gd name="T19" fmla="*/ 25 h 77"/>
              <a:gd name="T20" fmla="*/ 63 w 145"/>
              <a:gd name="T21" fmla="*/ 33 h 77"/>
              <a:gd name="T22" fmla="*/ 54 w 145"/>
              <a:gd name="T23" fmla="*/ 25 h 77"/>
              <a:gd name="T24" fmla="*/ 10 w 145"/>
              <a:gd name="T25" fmla="*/ 38 h 77"/>
              <a:gd name="T26" fmla="*/ 57 w 145"/>
              <a:gd name="T27" fmla="*/ 10 h 77"/>
              <a:gd name="T28" fmla="*/ 40 w 145"/>
              <a:gd name="T29" fmla="*/ 38 h 77"/>
              <a:gd name="T30" fmla="*/ 56 w 145"/>
              <a:gd name="T31" fmla="*/ 66 h 77"/>
              <a:gd name="T32" fmla="*/ 31 w 145"/>
              <a:gd name="T33" fmla="*/ 58 h 77"/>
              <a:gd name="T34" fmla="*/ 10 w 145"/>
              <a:gd name="T35" fmla="*/ 38 h 77"/>
              <a:gd name="T36" fmla="*/ 89 w 145"/>
              <a:gd name="T37" fmla="*/ 66 h 77"/>
              <a:gd name="T38" fmla="*/ 105 w 145"/>
              <a:gd name="T39" fmla="*/ 38 h 77"/>
              <a:gd name="T40" fmla="*/ 88 w 145"/>
              <a:gd name="T41" fmla="*/ 10 h 77"/>
              <a:gd name="T42" fmla="*/ 135 w 145"/>
              <a:gd name="T43" fmla="*/ 38 h 77"/>
              <a:gd name="T44" fmla="*/ 89 w 145"/>
              <a:gd name="T45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77">
                <a:moveTo>
                  <a:pt x="73" y="0"/>
                </a:moveTo>
                <a:cubicBezTo>
                  <a:pt x="38" y="0"/>
                  <a:pt x="9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9" y="60"/>
                  <a:pt x="38" y="77"/>
                  <a:pt x="73" y="77"/>
                </a:cubicBezTo>
                <a:cubicBezTo>
                  <a:pt x="107" y="77"/>
                  <a:pt x="137" y="60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37" y="16"/>
                  <a:pt x="107" y="0"/>
                  <a:pt x="73" y="0"/>
                </a:cubicBezTo>
                <a:close/>
                <a:moveTo>
                  <a:pt x="54" y="25"/>
                </a:moveTo>
                <a:cubicBezTo>
                  <a:pt x="54" y="20"/>
                  <a:pt x="58" y="16"/>
                  <a:pt x="63" y="16"/>
                </a:cubicBezTo>
                <a:cubicBezTo>
                  <a:pt x="67" y="16"/>
                  <a:pt x="71" y="20"/>
                  <a:pt x="71" y="25"/>
                </a:cubicBezTo>
                <a:cubicBezTo>
                  <a:pt x="71" y="29"/>
                  <a:pt x="67" y="33"/>
                  <a:pt x="63" y="33"/>
                </a:cubicBezTo>
                <a:cubicBezTo>
                  <a:pt x="58" y="33"/>
                  <a:pt x="54" y="29"/>
                  <a:pt x="54" y="25"/>
                </a:cubicBezTo>
                <a:close/>
                <a:moveTo>
                  <a:pt x="10" y="38"/>
                </a:moveTo>
                <a:cubicBezTo>
                  <a:pt x="18" y="24"/>
                  <a:pt x="36" y="14"/>
                  <a:pt x="57" y="10"/>
                </a:cubicBezTo>
                <a:cubicBezTo>
                  <a:pt x="47" y="16"/>
                  <a:pt x="40" y="26"/>
                  <a:pt x="40" y="38"/>
                </a:cubicBezTo>
                <a:cubicBezTo>
                  <a:pt x="40" y="50"/>
                  <a:pt x="47" y="61"/>
                  <a:pt x="56" y="66"/>
                </a:cubicBezTo>
                <a:cubicBezTo>
                  <a:pt x="47" y="65"/>
                  <a:pt x="39" y="62"/>
                  <a:pt x="31" y="58"/>
                </a:cubicBezTo>
                <a:cubicBezTo>
                  <a:pt x="21" y="53"/>
                  <a:pt x="14" y="46"/>
                  <a:pt x="10" y="38"/>
                </a:cubicBezTo>
                <a:close/>
                <a:moveTo>
                  <a:pt x="89" y="66"/>
                </a:moveTo>
                <a:cubicBezTo>
                  <a:pt x="99" y="61"/>
                  <a:pt x="105" y="50"/>
                  <a:pt x="105" y="38"/>
                </a:cubicBezTo>
                <a:cubicBezTo>
                  <a:pt x="105" y="26"/>
                  <a:pt x="98" y="16"/>
                  <a:pt x="88" y="10"/>
                </a:cubicBezTo>
                <a:cubicBezTo>
                  <a:pt x="110" y="14"/>
                  <a:pt x="128" y="24"/>
                  <a:pt x="135" y="38"/>
                </a:cubicBezTo>
                <a:cubicBezTo>
                  <a:pt x="128" y="52"/>
                  <a:pt x="110" y="62"/>
                  <a:pt x="89" y="6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4" name="Freeform 155"/>
          <p:cNvSpPr>
            <a:spLocks noEditPoints="1"/>
          </p:cNvSpPr>
          <p:nvPr userDrawn="1"/>
        </p:nvSpPr>
        <p:spPr bwMode="auto">
          <a:xfrm>
            <a:off x="11231034" y="2354263"/>
            <a:ext cx="726017" cy="838200"/>
          </a:xfrm>
          <a:custGeom>
            <a:avLst/>
            <a:gdLst>
              <a:gd name="T0" fmla="*/ 0 w 141"/>
              <a:gd name="T1" fmla="*/ 200 h 217"/>
              <a:gd name="T2" fmla="*/ 141 w 141"/>
              <a:gd name="T3" fmla="*/ 17 h 217"/>
              <a:gd name="T4" fmla="*/ 126 w 141"/>
              <a:gd name="T5" fmla="*/ 67 h 217"/>
              <a:gd name="T6" fmla="*/ 40 w 141"/>
              <a:gd name="T7" fmla="*/ 200 h 217"/>
              <a:gd name="T8" fmla="*/ 20 w 141"/>
              <a:gd name="T9" fmla="*/ 183 h 217"/>
              <a:gd name="T10" fmla="*/ 46 w 141"/>
              <a:gd name="T11" fmla="*/ 168 h 217"/>
              <a:gd name="T12" fmla="*/ 14 w 141"/>
              <a:gd name="T13" fmla="*/ 163 h 217"/>
              <a:gd name="T14" fmla="*/ 46 w 141"/>
              <a:gd name="T15" fmla="*/ 168 h 217"/>
              <a:gd name="T16" fmla="*/ 14 w 141"/>
              <a:gd name="T17" fmla="*/ 143 h 217"/>
              <a:gd name="T18" fmla="*/ 46 w 141"/>
              <a:gd name="T19" fmla="*/ 137 h 217"/>
              <a:gd name="T20" fmla="*/ 20 w 141"/>
              <a:gd name="T21" fmla="*/ 123 h 217"/>
              <a:gd name="T22" fmla="*/ 40 w 141"/>
              <a:gd name="T23" fmla="*/ 106 h 217"/>
              <a:gd name="T24" fmla="*/ 80 w 141"/>
              <a:gd name="T25" fmla="*/ 200 h 217"/>
              <a:gd name="T26" fmla="*/ 61 w 141"/>
              <a:gd name="T27" fmla="*/ 183 h 217"/>
              <a:gd name="T28" fmla="*/ 86 w 141"/>
              <a:gd name="T29" fmla="*/ 168 h 217"/>
              <a:gd name="T30" fmla="*/ 55 w 141"/>
              <a:gd name="T31" fmla="*/ 163 h 217"/>
              <a:gd name="T32" fmla="*/ 86 w 141"/>
              <a:gd name="T33" fmla="*/ 168 h 217"/>
              <a:gd name="T34" fmla="*/ 55 w 141"/>
              <a:gd name="T35" fmla="*/ 143 h 217"/>
              <a:gd name="T36" fmla="*/ 86 w 141"/>
              <a:gd name="T37" fmla="*/ 137 h 217"/>
              <a:gd name="T38" fmla="*/ 61 w 141"/>
              <a:gd name="T39" fmla="*/ 123 h 217"/>
              <a:gd name="T40" fmla="*/ 80 w 141"/>
              <a:gd name="T41" fmla="*/ 106 h 217"/>
              <a:gd name="T42" fmla="*/ 121 w 141"/>
              <a:gd name="T43" fmla="*/ 200 h 217"/>
              <a:gd name="T44" fmla="*/ 102 w 141"/>
              <a:gd name="T45" fmla="*/ 183 h 217"/>
              <a:gd name="T46" fmla="*/ 127 w 141"/>
              <a:gd name="T47" fmla="*/ 168 h 217"/>
              <a:gd name="T48" fmla="*/ 95 w 141"/>
              <a:gd name="T49" fmla="*/ 163 h 217"/>
              <a:gd name="T50" fmla="*/ 127 w 141"/>
              <a:gd name="T51" fmla="*/ 168 h 217"/>
              <a:gd name="T52" fmla="*/ 95 w 141"/>
              <a:gd name="T53" fmla="*/ 143 h 217"/>
              <a:gd name="T54" fmla="*/ 127 w 141"/>
              <a:gd name="T55" fmla="*/ 137 h 217"/>
              <a:gd name="T56" fmla="*/ 102 w 141"/>
              <a:gd name="T57" fmla="*/ 123 h 217"/>
              <a:gd name="T58" fmla="*/ 121 w 141"/>
              <a:gd name="T59" fmla="*/ 106 h 217"/>
              <a:gd name="T60" fmla="*/ 29 w 141"/>
              <a:gd name="T61" fmla="*/ 84 h 217"/>
              <a:gd name="T62" fmla="*/ 18 w 141"/>
              <a:gd name="T63" fmla="*/ 75 h 217"/>
              <a:gd name="T64" fmla="*/ 56 w 141"/>
              <a:gd name="T65" fmla="*/ 81 h 217"/>
              <a:gd name="T66" fmla="*/ 38 w 141"/>
              <a:gd name="T67" fmla="*/ 78 h 217"/>
              <a:gd name="T68" fmla="*/ 56 w 141"/>
              <a:gd name="T69" fmla="*/ 81 h 217"/>
              <a:gd name="T70" fmla="*/ 61 w 141"/>
              <a:gd name="T71" fmla="*/ 81 h 217"/>
              <a:gd name="T72" fmla="*/ 80 w 141"/>
              <a:gd name="T73" fmla="*/ 78 h 217"/>
              <a:gd name="T74" fmla="*/ 88 w 141"/>
              <a:gd name="T75" fmla="*/ 84 h 217"/>
              <a:gd name="T76" fmla="*/ 99 w 141"/>
              <a:gd name="T77" fmla="*/ 75 h 217"/>
              <a:gd name="T78" fmla="*/ 123 w 141"/>
              <a:gd name="T79" fmla="*/ 84 h 217"/>
              <a:gd name="T80" fmla="*/ 111 w 141"/>
              <a:gd name="T81" fmla="*/ 75 h 217"/>
              <a:gd name="T82" fmla="*/ 33 w 141"/>
              <a:gd name="T83" fmla="*/ 96 h 217"/>
              <a:gd name="T84" fmla="*/ 14 w 141"/>
              <a:gd name="T85" fmla="*/ 93 h 217"/>
              <a:gd name="T86" fmla="*/ 33 w 141"/>
              <a:gd name="T87" fmla="*/ 96 h 217"/>
              <a:gd name="T88" fmla="*/ 38 w 141"/>
              <a:gd name="T89" fmla="*/ 96 h 217"/>
              <a:gd name="T90" fmla="*/ 56 w 141"/>
              <a:gd name="T91" fmla="*/ 93 h 217"/>
              <a:gd name="T92" fmla="*/ 65 w 141"/>
              <a:gd name="T93" fmla="*/ 99 h 217"/>
              <a:gd name="T94" fmla="*/ 76 w 141"/>
              <a:gd name="T95" fmla="*/ 90 h 217"/>
              <a:gd name="T96" fmla="*/ 99 w 141"/>
              <a:gd name="T97" fmla="*/ 99 h 217"/>
              <a:gd name="T98" fmla="*/ 88 w 141"/>
              <a:gd name="T99" fmla="*/ 90 h 217"/>
              <a:gd name="T100" fmla="*/ 126 w 141"/>
              <a:gd name="T101" fmla="*/ 96 h 217"/>
              <a:gd name="T102" fmla="*/ 108 w 141"/>
              <a:gd name="T103" fmla="*/ 93 h 217"/>
              <a:gd name="T104" fmla="*/ 126 w 141"/>
              <a:gd name="T105" fmla="*/ 9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217">
                <a:moveTo>
                  <a:pt x="126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6" y="217"/>
                  <a:pt x="15" y="217"/>
                </a:cubicBezTo>
                <a:cubicBezTo>
                  <a:pt x="126" y="217"/>
                  <a:pt x="126" y="217"/>
                  <a:pt x="126" y="217"/>
                </a:cubicBezTo>
                <a:cubicBezTo>
                  <a:pt x="135" y="217"/>
                  <a:pt x="141" y="210"/>
                  <a:pt x="141" y="200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8"/>
                  <a:pt x="135" y="0"/>
                  <a:pt x="126" y="0"/>
                </a:cubicBezTo>
                <a:close/>
                <a:moveTo>
                  <a:pt x="15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5" y="67"/>
                  <a:pt x="15" y="67"/>
                  <a:pt x="15" y="67"/>
                </a:cubicBezTo>
                <a:lnTo>
                  <a:pt x="15" y="16"/>
                </a:lnTo>
                <a:close/>
                <a:moveTo>
                  <a:pt x="46" y="194"/>
                </a:moveTo>
                <a:cubicBezTo>
                  <a:pt x="46" y="197"/>
                  <a:pt x="43" y="200"/>
                  <a:pt x="40" y="200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7" y="200"/>
                  <a:pt x="14" y="197"/>
                  <a:pt x="14" y="194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6"/>
                  <a:pt x="17" y="183"/>
                  <a:pt x="20" y="183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3" y="183"/>
                  <a:pt x="46" y="186"/>
                  <a:pt x="46" y="189"/>
                </a:cubicBezTo>
                <a:lnTo>
                  <a:pt x="46" y="194"/>
                </a:lnTo>
                <a:close/>
                <a:moveTo>
                  <a:pt x="46" y="168"/>
                </a:moveTo>
                <a:cubicBezTo>
                  <a:pt x="46" y="171"/>
                  <a:pt x="43" y="174"/>
                  <a:pt x="40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17" y="174"/>
                  <a:pt x="14" y="171"/>
                  <a:pt x="14" y="168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4" y="160"/>
                  <a:pt x="17" y="157"/>
                  <a:pt x="2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3" y="157"/>
                  <a:pt x="46" y="160"/>
                  <a:pt x="46" y="163"/>
                </a:cubicBezTo>
                <a:lnTo>
                  <a:pt x="46" y="168"/>
                </a:lnTo>
                <a:close/>
                <a:moveTo>
                  <a:pt x="46" y="143"/>
                </a:moveTo>
                <a:cubicBezTo>
                  <a:pt x="46" y="146"/>
                  <a:pt x="43" y="148"/>
                  <a:pt x="40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7" y="148"/>
                  <a:pt x="14" y="146"/>
                  <a:pt x="14" y="143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4"/>
                  <a:pt x="17" y="132"/>
                  <a:pt x="2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3" y="132"/>
                  <a:pt x="46" y="134"/>
                  <a:pt x="46" y="137"/>
                </a:cubicBezTo>
                <a:lnTo>
                  <a:pt x="46" y="143"/>
                </a:lnTo>
                <a:close/>
                <a:moveTo>
                  <a:pt x="46" y="117"/>
                </a:moveTo>
                <a:cubicBezTo>
                  <a:pt x="46" y="120"/>
                  <a:pt x="43" y="123"/>
                  <a:pt x="40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7" y="123"/>
                  <a:pt x="14" y="120"/>
                  <a:pt x="14" y="117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108"/>
                  <a:pt x="17" y="106"/>
                  <a:pt x="2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3" y="106"/>
                  <a:pt x="46" y="108"/>
                  <a:pt x="46" y="111"/>
                </a:cubicBezTo>
                <a:lnTo>
                  <a:pt x="46" y="117"/>
                </a:lnTo>
                <a:close/>
                <a:moveTo>
                  <a:pt x="86" y="194"/>
                </a:moveTo>
                <a:cubicBezTo>
                  <a:pt x="86" y="197"/>
                  <a:pt x="84" y="200"/>
                  <a:pt x="80" y="200"/>
                </a:cubicBezTo>
                <a:cubicBezTo>
                  <a:pt x="61" y="200"/>
                  <a:pt x="61" y="200"/>
                  <a:pt x="61" y="200"/>
                </a:cubicBezTo>
                <a:cubicBezTo>
                  <a:pt x="58" y="200"/>
                  <a:pt x="55" y="197"/>
                  <a:pt x="55" y="194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5" y="186"/>
                  <a:pt x="58" y="183"/>
                  <a:pt x="61" y="183"/>
                </a:cubicBezTo>
                <a:cubicBezTo>
                  <a:pt x="80" y="183"/>
                  <a:pt x="80" y="183"/>
                  <a:pt x="80" y="183"/>
                </a:cubicBezTo>
                <a:cubicBezTo>
                  <a:pt x="84" y="183"/>
                  <a:pt x="86" y="186"/>
                  <a:pt x="86" y="189"/>
                </a:cubicBezTo>
                <a:lnTo>
                  <a:pt x="86" y="194"/>
                </a:lnTo>
                <a:close/>
                <a:moveTo>
                  <a:pt x="86" y="168"/>
                </a:moveTo>
                <a:cubicBezTo>
                  <a:pt x="86" y="171"/>
                  <a:pt x="84" y="174"/>
                  <a:pt x="80" y="174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8" y="174"/>
                  <a:pt x="55" y="171"/>
                  <a:pt x="55" y="168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55" y="160"/>
                  <a:pt x="58" y="157"/>
                  <a:pt x="61" y="157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4" y="157"/>
                  <a:pt x="86" y="160"/>
                  <a:pt x="86" y="163"/>
                </a:cubicBezTo>
                <a:lnTo>
                  <a:pt x="86" y="168"/>
                </a:lnTo>
                <a:close/>
                <a:moveTo>
                  <a:pt x="86" y="143"/>
                </a:moveTo>
                <a:cubicBezTo>
                  <a:pt x="86" y="146"/>
                  <a:pt x="84" y="148"/>
                  <a:pt x="80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6"/>
                  <a:pt x="55" y="143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34"/>
                  <a:pt x="58" y="132"/>
                  <a:pt x="6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4" y="132"/>
                  <a:pt x="86" y="134"/>
                  <a:pt x="86" y="137"/>
                </a:cubicBezTo>
                <a:lnTo>
                  <a:pt x="86" y="143"/>
                </a:lnTo>
                <a:close/>
                <a:moveTo>
                  <a:pt x="86" y="117"/>
                </a:moveTo>
                <a:cubicBezTo>
                  <a:pt x="86" y="120"/>
                  <a:pt x="84" y="123"/>
                  <a:pt x="80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58" y="123"/>
                  <a:pt x="55" y="120"/>
                  <a:pt x="55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8"/>
                  <a:pt x="58" y="106"/>
                  <a:pt x="61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4" y="106"/>
                  <a:pt x="86" y="108"/>
                  <a:pt x="86" y="111"/>
                </a:cubicBezTo>
                <a:lnTo>
                  <a:pt x="86" y="117"/>
                </a:lnTo>
                <a:close/>
                <a:moveTo>
                  <a:pt x="127" y="194"/>
                </a:moveTo>
                <a:cubicBezTo>
                  <a:pt x="127" y="197"/>
                  <a:pt x="124" y="200"/>
                  <a:pt x="12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98" y="200"/>
                  <a:pt x="95" y="197"/>
                  <a:pt x="95" y="194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6"/>
                  <a:pt x="98" y="183"/>
                  <a:pt x="102" y="183"/>
                </a:cubicBezTo>
                <a:cubicBezTo>
                  <a:pt x="121" y="183"/>
                  <a:pt x="121" y="183"/>
                  <a:pt x="121" y="183"/>
                </a:cubicBezTo>
                <a:cubicBezTo>
                  <a:pt x="124" y="183"/>
                  <a:pt x="127" y="186"/>
                  <a:pt x="127" y="189"/>
                </a:cubicBezTo>
                <a:lnTo>
                  <a:pt x="127" y="194"/>
                </a:lnTo>
                <a:close/>
                <a:moveTo>
                  <a:pt x="127" y="168"/>
                </a:moveTo>
                <a:cubicBezTo>
                  <a:pt x="127" y="171"/>
                  <a:pt x="124" y="174"/>
                  <a:pt x="121" y="174"/>
                </a:cubicBezTo>
                <a:cubicBezTo>
                  <a:pt x="102" y="174"/>
                  <a:pt x="102" y="174"/>
                  <a:pt x="102" y="174"/>
                </a:cubicBezTo>
                <a:cubicBezTo>
                  <a:pt x="98" y="174"/>
                  <a:pt x="95" y="171"/>
                  <a:pt x="95" y="168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0"/>
                  <a:pt x="98" y="157"/>
                  <a:pt x="102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24" y="157"/>
                  <a:pt x="127" y="160"/>
                  <a:pt x="127" y="163"/>
                </a:cubicBezTo>
                <a:lnTo>
                  <a:pt x="127" y="168"/>
                </a:lnTo>
                <a:close/>
                <a:moveTo>
                  <a:pt x="127" y="143"/>
                </a:moveTo>
                <a:cubicBezTo>
                  <a:pt x="127" y="146"/>
                  <a:pt x="124" y="148"/>
                  <a:pt x="121" y="148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98" y="148"/>
                  <a:pt x="95" y="146"/>
                  <a:pt x="95" y="143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4"/>
                  <a:pt x="98" y="132"/>
                  <a:pt x="10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4" y="132"/>
                  <a:pt x="127" y="134"/>
                  <a:pt x="127" y="137"/>
                </a:cubicBezTo>
                <a:lnTo>
                  <a:pt x="127" y="143"/>
                </a:lnTo>
                <a:close/>
                <a:moveTo>
                  <a:pt x="127" y="117"/>
                </a:moveTo>
                <a:cubicBezTo>
                  <a:pt x="127" y="120"/>
                  <a:pt x="124" y="123"/>
                  <a:pt x="121" y="123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8" y="123"/>
                  <a:pt x="95" y="120"/>
                  <a:pt x="95" y="117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8"/>
                  <a:pt x="98" y="106"/>
                  <a:pt x="102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4" y="106"/>
                  <a:pt x="127" y="108"/>
                  <a:pt x="127" y="111"/>
                </a:cubicBezTo>
                <a:lnTo>
                  <a:pt x="127" y="117"/>
                </a:lnTo>
                <a:close/>
                <a:moveTo>
                  <a:pt x="33" y="81"/>
                </a:moveTo>
                <a:cubicBezTo>
                  <a:pt x="33" y="83"/>
                  <a:pt x="31" y="84"/>
                  <a:pt x="29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4" y="83"/>
                  <a:pt x="14" y="81"/>
                </a:cubicBezTo>
                <a:cubicBezTo>
                  <a:pt x="14" y="78"/>
                  <a:pt x="14" y="78"/>
                  <a:pt x="14" y="78"/>
                </a:cubicBezTo>
                <a:cubicBezTo>
                  <a:pt x="14" y="76"/>
                  <a:pt x="16" y="75"/>
                  <a:pt x="18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3" y="76"/>
                  <a:pt x="33" y="78"/>
                </a:cubicBezTo>
                <a:lnTo>
                  <a:pt x="33" y="81"/>
                </a:lnTo>
                <a:close/>
                <a:moveTo>
                  <a:pt x="56" y="81"/>
                </a:moveTo>
                <a:cubicBezTo>
                  <a:pt x="56" y="83"/>
                  <a:pt x="54" y="84"/>
                  <a:pt x="52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9" y="84"/>
                  <a:pt x="38" y="83"/>
                  <a:pt x="38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6"/>
                  <a:pt x="39" y="75"/>
                  <a:pt x="41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4" y="75"/>
                  <a:pt x="56" y="76"/>
                  <a:pt x="56" y="78"/>
                </a:cubicBezTo>
                <a:lnTo>
                  <a:pt x="56" y="81"/>
                </a:lnTo>
                <a:close/>
                <a:moveTo>
                  <a:pt x="80" y="81"/>
                </a:moveTo>
                <a:cubicBezTo>
                  <a:pt x="80" y="83"/>
                  <a:pt x="78" y="84"/>
                  <a:pt x="76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3" y="84"/>
                  <a:pt x="61" y="83"/>
                  <a:pt x="61" y="81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6"/>
                  <a:pt x="63" y="75"/>
                  <a:pt x="65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75"/>
                  <a:pt x="80" y="76"/>
                  <a:pt x="80" y="78"/>
                </a:cubicBezTo>
                <a:lnTo>
                  <a:pt x="80" y="81"/>
                </a:lnTo>
                <a:close/>
                <a:moveTo>
                  <a:pt x="103" y="81"/>
                </a:moveTo>
                <a:cubicBezTo>
                  <a:pt x="103" y="83"/>
                  <a:pt x="101" y="84"/>
                  <a:pt x="99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6" y="84"/>
                  <a:pt x="84" y="83"/>
                  <a:pt x="84" y="81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6"/>
                  <a:pt x="86" y="75"/>
                  <a:pt x="88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1" y="75"/>
                  <a:pt x="103" y="76"/>
                  <a:pt x="103" y="78"/>
                </a:cubicBezTo>
                <a:lnTo>
                  <a:pt x="103" y="81"/>
                </a:lnTo>
                <a:close/>
                <a:moveTo>
                  <a:pt x="126" y="81"/>
                </a:moveTo>
                <a:cubicBezTo>
                  <a:pt x="126" y="83"/>
                  <a:pt x="125" y="84"/>
                  <a:pt x="123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9" y="84"/>
                  <a:pt x="108" y="83"/>
                  <a:pt x="108" y="8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5" y="75"/>
                  <a:pt x="126" y="76"/>
                  <a:pt x="126" y="78"/>
                </a:cubicBezTo>
                <a:lnTo>
                  <a:pt x="126" y="81"/>
                </a:lnTo>
                <a:close/>
                <a:moveTo>
                  <a:pt x="33" y="96"/>
                </a:moveTo>
                <a:cubicBezTo>
                  <a:pt x="33" y="98"/>
                  <a:pt x="31" y="99"/>
                  <a:pt x="29" y="99"/>
                </a:cubicBezTo>
                <a:cubicBezTo>
                  <a:pt x="18" y="99"/>
                  <a:pt x="18" y="99"/>
                  <a:pt x="18" y="99"/>
                </a:cubicBezTo>
                <a:cubicBezTo>
                  <a:pt x="16" y="99"/>
                  <a:pt x="14" y="98"/>
                  <a:pt x="14" y="96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1"/>
                  <a:pt x="16" y="90"/>
                  <a:pt x="18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1" y="90"/>
                  <a:pt x="33" y="91"/>
                  <a:pt x="33" y="93"/>
                </a:cubicBezTo>
                <a:lnTo>
                  <a:pt x="33" y="96"/>
                </a:lnTo>
                <a:close/>
                <a:moveTo>
                  <a:pt x="56" y="96"/>
                </a:moveTo>
                <a:cubicBezTo>
                  <a:pt x="56" y="98"/>
                  <a:pt x="54" y="99"/>
                  <a:pt x="52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39" y="99"/>
                  <a:pt x="38" y="98"/>
                  <a:pt x="38" y="96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1"/>
                  <a:pt x="39" y="90"/>
                  <a:pt x="41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4" y="90"/>
                  <a:pt x="56" y="91"/>
                  <a:pt x="56" y="93"/>
                </a:cubicBezTo>
                <a:lnTo>
                  <a:pt x="56" y="96"/>
                </a:lnTo>
                <a:close/>
                <a:moveTo>
                  <a:pt x="80" y="96"/>
                </a:moveTo>
                <a:cubicBezTo>
                  <a:pt x="80" y="98"/>
                  <a:pt x="78" y="99"/>
                  <a:pt x="7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3" y="99"/>
                  <a:pt x="61" y="98"/>
                  <a:pt x="61" y="96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1"/>
                  <a:pt x="63" y="90"/>
                  <a:pt x="65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0"/>
                  <a:pt x="80" y="91"/>
                  <a:pt x="80" y="93"/>
                </a:cubicBezTo>
                <a:lnTo>
                  <a:pt x="80" y="96"/>
                </a:lnTo>
                <a:close/>
                <a:moveTo>
                  <a:pt x="103" y="96"/>
                </a:moveTo>
                <a:cubicBezTo>
                  <a:pt x="103" y="98"/>
                  <a:pt x="101" y="99"/>
                  <a:pt x="9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6" y="99"/>
                  <a:pt x="84" y="98"/>
                  <a:pt x="84" y="96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1"/>
                  <a:pt x="86" y="90"/>
                  <a:pt x="88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3" y="91"/>
                  <a:pt x="103" y="93"/>
                </a:cubicBezTo>
                <a:lnTo>
                  <a:pt x="103" y="96"/>
                </a:lnTo>
                <a:close/>
                <a:moveTo>
                  <a:pt x="126" y="96"/>
                </a:moveTo>
                <a:cubicBezTo>
                  <a:pt x="126" y="98"/>
                  <a:pt x="125" y="99"/>
                  <a:pt x="123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09" y="99"/>
                  <a:pt x="108" y="98"/>
                  <a:pt x="108" y="96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1"/>
                  <a:pt x="109" y="90"/>
                  <a:pt x="111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5" y="90"/>
                  <a:pt x="126" y="91"/>
                  <a:pt x="126" y="93"/>
                </a:cubicBezTo>
                <a:lnTo>
                  <a:pt x="126" y="9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5" name="Freeform 156"/>
          <p:cNvSpPr>
            <a:spLocks noEditPoints="1"/>
          </p:cNvSpPr>
          <p:nvPr userDrawn="1"/>
        </p:nvSpPr>
        <p:spPr bwMode="auto">
          <a:xfrm>
            <a:off x="2493434" y="4054476"/>
            <a:ext cx="690033" cy="366713"/>
          </a:xfrm>
          <a:custGeom>
            <a:avLst/>
            <a:gdLst>
              <a:gd name="T0" fmla="*/ 132 w 134"/>
              <a:gd name="T1" fmla="*/ 10 h 95"/>
              <a:gd name="T2" fmla="*/ 129 w 134"/>
              <a:gd name="T3" fmla="*/ 10 h 95"/>
              <a:gd name="T4" fmla="*/ 129 w 134"/>
              <a:gd name="T5" fmla="*/ 6 h 95"/>
              <a:gd name="T6" fmla="*/ 127 w 134"/>
              <a:gd name="T7" fmla="*/ 4 h 95"/>
              <a:gd name="T8" fmla="*/ 95 w 134"/>
              <a:gd name="T9" fmla="*/ 0 h 95"/>
              <a:gd name="T10" fmla="*/ 67 w 134"/>
              <a:gd name="T11" fmla="*/ 7 h 95"/>
              <a:gd name="T12" fmla="*/ 40 w 134"/>
              <a:gd name="T13" fmla="*/ 0 h 95"/>
              <a:gd name="T14" fmla="*/ 8 w 134"/>
              <a:gd name="T15" fmla="*/ 4 h 95"/>
              <a:gd name="T16" fmla="*/ 6 w 134"/>
              <a:gd name="T17" fmla="*/ 6 h 95"/>
              <a:gd name="T18" fmla="*/ 6 w 134"/>
              <a:gd name="T19" fmla="*/ 10 h 95"/>
              <a:gd name="T20" fmla="*/ 3 w 134"/>
              <a:gd name="T21" fmla="*/ 10 h 95"/>
              <a:gd name="T22" fmla="*/ 0 w 134"/>
              <a:gd name="T23" fmla="*/ 12 h 95"/>
              <a:gd name="T24" fmla="*/ 0 w 134"/>
              <a:gd name="T25" fmla="*/ 88 h 95"/>
              <a:gd name="T26" fmla="*/ 3 w 134"/>
              <a:gd name="T27" fmla="*/ 90 h 95"/>
              <a:gd name="T28" fmla="*/ 57 w 134"/>
              <a:gd name="T29" fmla="*/ 90 h 95"/>
              <a:gd name="T30" fmla="*/ 67 w 134"/>
              <a:gd name="T31" fmla="*/ 95 h 95"/>
              <a:gd name="T32" fmla="*/ 78 w 134"/>
              <a:gd name="T33" fmla="*/ 90 h 95"/>
              <a:gd name="T34" fmla="*/ 132 w 134"/>
              <a:gd name="T35" fmla="*/ 90 h 95"/>
              <a:gd name="T36" fmla="*/ 134 w 134"/>
              <a:gd name="T37" fmla="*/ 88 h 95"/>
              <a:gd name="T38" fmla="*/ 134 w 134"/>
              <a:gd name="T39" fmla="*/ 12 h 95"/>
              <a:gd name="T40" fmla="*/ 132 w 134"/>
              <a:gd name="T41" fmla="*/ 10 h 95"/>
              <a:gd name="T42" fmla="*/ 124 w 134"/>
              <a:gd name="T43" fmla="*/ 8 h 95"/>
              <a:gd name="T44" fmla="*/ 124 w 134"/>
              <a:gd name="T45" fmla="*/ 79 h 95"/>
              <a:gd name="T46" fmla="*/ 95 w 134"/>
              <a:gd name="T47" fmla="*/ 76 h 95"/>
              <a:gd name="T48" fmla="*/ 70 w 134"/>
              <a:gd name="T49" fmla="*/ 81 h 95"/>
              <a:gd name="T50" fmla="*/ 70 w 134"/>
              <a:gd name="T51" fmla="*/ 11 h 95"/>
              <a:gd name="T52" fmla="*/ 95 w 134"/>
              <a:gd name="T53" fmla="*/ 5 h 95"/>
              <a:gd name="T54" fmla="*/ 124 w 134"/>
              <a:gd name="T55" fmla="*/ 8 h 95"/>
              <a:gd name="T56" fmla="*/ 11 w 134"/>
              <a:gd name="T57" fmla="*/ 8 h 95"/>
              <a:gd name="T58" fmla="*/ 40 w 134"/>
              <a:gd name="T59" fmla="*/ 5 h 95"/>
              <a:gd name="T60" fmla="*/ 65 w 134"/>
              <a:gd name="T61" fmla="*/ 11 h 95"/>
              <a:gd name="T62" fmla="*/ 65 w 134"/>
              <a:gd name="T63" fmla="*/ 81 h 95"/>
              <a:gd name="T64" fmla="*/ 40 w 134"/>
              <a:gd name="T65" fmla="*/ 76 h 95"/>
              <a:gd name="T66" fmla="*/ 11 w 134"/>
              <a:gd name="T67" fmla="*/ 79 h 95"/>
              <a:gd name="T68" fmla="*/ 11 w 134"/>
              <a:gd name="T69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95">
                <a:moveTo>
                  <a:pt x="132" y="10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5"/>
                  <a:pt x="128" y="4"/>
                  <a:pt x="127" y="4"/>
                </a:cubicBezTo>
                <a:cubicBezTo>
                  <a:pt x="127" y="4"/>
                  <a:pt x="111" y="0"/>
                  <a:pt x="95" y="0"/>
                </a:cubicBezTo>
                <a:cubicBezTo>
                  <a:pt x="82" y="0"/>
                  <a:pt x="73" y="3"/>
                  <a:pt x="67" y="7"/>
                </a:cubicBezTo>
                <a:cubicBezTo>
                  <a:pt x="62" y="3"/>
                  <a:pt x="53" y="0"/>
                  <a:pt x="40" y="0"/>
                </a:cubicBezTo>
                <a:cubicBezTo>
                  <a:pt x="24" y="0"/>
                  <a:pt x="8" y="4"/>
                  <a:pt x="8" y="4"/>
                </a:cubicBezTo>
                <a:cubicBezTo>
                  <a:pt x="7" y="4"/>
                  <a:pt x="6" y="5"/>
                  <a:pt x="6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9"/>
                  <a:pt x="1" y="90"/>
                  <a:pt x="3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8" y="95"/>
                  <a:pt x="62" y="95"/>
                  <a:pt x="67" y="95"/>
                </a:cubicBezTo>
                <a:cubicBezTo>
                  <a:pt x="72" y="95"/>
                  <a:pt x="77" y="95"/>
                  <a:pt x="78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0"/>
                  <a:pt x="134" y="89"/>
                  <a:pt x="134" y="88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4" y="11"/>
                  <a:pt x="133" y="10"/>
                  <a:pt x="132" y="10"/>
                </a:cubicBezTo>
                <a:close/>
                <a:moveTo>
                  <a:pt x="124" y="8"/>
                </a:moveTo>
                <a:cubicBezTo>
                  <a:pt x="124" y="79"/>
                  <a:pt x="124" y="79"/>
                  <a:pt x="124" y="79"/>
                </a:cubicBezTo>
                <a:cubicBezTo>
                  <a:pt x="119" y="78"/>
                  <a:pt x="107" y="76"/>
                  <a:pt x="95" y="76"/>
                </a:cubicBezTo>
                <a:cubicBezTo>
                  <a:pt x="84" y="76"/>
                  <a:pt x="75" y="78"/>
                  <a:pt x="70" y="81"/>
                </a:cubicBezTo>
                <a:cubicBezTo>
                  <a:pt x="70" y="11"/>
                  <a:pt x="70" y="11"/>
                  <a:pt x="70" y="11"/>
                </a:cubicBezTo>
                <a:cubicBezTo>
                  <a:pt x="74" y="7"/>
                  <a:pt x="83" y="5"/>
                  <a:pt x="95" y="5"/>
                </a:cubicBezTo>
                <a:cubicBezTo>
                  <a:pt x="107" y="5"/>
                  <a:pt x="120" y="7"/>
                  <a:pt x="124" y="8"/>
                </a:cubicBezTo>
                <a:close/>
                <a:moveTo>
                  <a:pt x="11" y="8"/>
                </a:moveTo>
                <a:cubicBezTo>
                  <a:pt x="15" y="7"/>
                  <a:pt x="28" y="5"/>
                  <a:pt x="40" y="5"/>
                </a:cubicBezTo>
                <a:cubicBezTo>
                  <a:pt x="52" y="5"/>
                  <a:pt x="60" y="7"/>
                  <a:pt x="65" y="11"/>
                </a:cubicBezTo>
                <a:cubicBezTo>
                  <a:pt x="65" y="81"/>
                  <a:pt x="65" y="81"/>
                  <a:pt x="65" y="81"/>
                </a:cubicBezTo>
                <a:cubicBezTo>
                  <a:pt x="59" y="78"/>
                  <a:pt x="51" y="76"/>
                  <a:pt x="40" y="76"/>
                </a:cubicBezTo>
                <a:cubicBezTo>
                  <a:pt x="28" y="76"/>
                  <a:pt x="16" y="78"/>
                  <a:pt x="11" y="79"/>
                </a:cubicBezTo>
                <a:lnTo>
                  <a:pt x="11" y="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6" name="Freeform 157"/>
          <p:cNvSpPr>
            <a:spLocks noEditPoints="1"/>
          </p:cNvSpPr>
          <p:nvPr userDrawn="1"/>
        </p:nvSpPr>
        <p:spPr bwMode="auto">
          <a:xfrm>
            <a:off x="6072718" y="3852863"/>
            <a:ext cx="658284" cy="223838"/>
          </a:xfrm>
          <a:custGeom>
            <a:avLst/>
            <a:gdLst>
              <a:gd name="T0" fmla="*/ 125 w 128"/>
              <a:gd name="T1" fmla="*/ 0 h 58"/>
              <a:gd name="T2" fmla="*/ 3 w 128"/>
              <a:gd name="T3" fmla="*/ 0 h 58"/>
              <a:gd name="T4" fmla="*/ 0 w 128"/>
              <a:gd name="T5" fmla="*/ 4 h 58"/>
              <a:gd name="T6" fmla="*/ 0 w 128"/>
              <a:gd name="T7" fmla="*/ 54 h 58"/>
              <a:gd name="T8" fmla="*/ 3 w 128"/>
              <a:gd name="T9" fmla="*/ 58 h 58"/>
              <a:gd name="T10" fmla="*/ 125 w 128"/>
              <a:gd name="T11" fmla="*/ 58 h 58"/>
              <a:gd name="T12" fmla="*/ 128 w 128"/>
              <a:gd name="T13" fmla="*/ 54 h 58"/>
              <a:gd name="T14" fmla="*/ 128 w 128"/>
              <a:gd name="T15" fmla="*/ 4 h 58"/>
              <a:gd name="T16" fmla="*/ 125 w 128"/>
              <a:gd name="T17" fmla="*/ 0 h 58"/>
              <a:gd name="T18" fmla="*/ 122 w 128"/>
              <a:gd name="T19" fmla="*/ 51 h 58"/>
              <a:gd name="T20" fmla="*/ 112 w 128"/>
              <a:gd name="T21" fmla="*/ 51 h 58"/>
              <a:gd name="T22" fmla="*/ 112 w 128"/>
              <a:gd name="T23" fmla="*/ 39 h 58"/>
              <a:gd name="T24" fmla="*/ 109 w 128"/>
              <a:gd name="T25" fmla="*/ 35 h 58"/>
              <a:gd name="T26" fmla="*/ 106 w 128"/>
              <a:gd name="T27" fmla="*/ 39 h 58"/>
              <a:gd name="T28" fmla="*/ 106 w 128"/>
              <a:gd name="T29" fmla="*/ 51 h 58"/>
              <a:gd name="T30" fmla="*/ 97 w 128"/>
              <a:gd name="T31" fmla="*/ 51 h 58"/>
              <a:gd name="T32" fmla="*/ 97 w 128"/>
              <a:gd name="T33" fmla="*/ 25 h 58"/>
              <a:gd name="T34" fmla="*/ 94 w 128"/>
              <a:gd name="T35" fmla="*/ 22 h 58"/>
              <a:gd name="T36" fmla="*/ 91 w 128"/>
              <a:gd name="T37" fmla="*/ 25 h 58"/>
              <a:gd name="T38" fmla="*/ 91 w 128"/>
              <a:gd name="T39" fmla="*/ 51 h 58"/>
              <a:gd name="T40" fmla="*/ 82 w 128"/>
              <a:gd name="T41" fmla="*/ 51 h 58"/>
              <a:gd name="T42" fmla="*/ 82 w 128"/>
              <a:gd name="T43" fmla="*/ 39 h 58"/>
              <a:gd name="T44" fmla="*/ 79 w 128"/>
              <a:gd name="T45" fmla="*/ 35 h 58"/>
              <a:gd name="T46" fmla="*/ 76 w 128"/>
              <a:gd name="T47" fmla="*/ 39 h 58"/>
              <a:gd name="T48" fmla="*/ 76 w 128"/>
              <a:gd name="T49" fmla="*/ 51 h 58"/>
              <a:gd name="T50" fmla="*/ 66 w 128"/>
              <a:gd name="T51" fmla="*/ 51 h 58"/>
              <a:gd name="T52" fmla="*/ 66 w 128"/>
              <a:gd name="T53" fmla="*/ 25 h 58"/>
              <a:gd name="T54" fmla="*/ 64 w 128"/>
              <a:gd name="T55" fmla="*/ 22 h 58"/>
              <a:gd name="T56" fmla="*/ 61 w 128"/>
              <a:gd name="T57" fmla="*/ 25 h 58"/>
              <a:gd name="T58" fmla="*/ 61 w 128"/>
              <a:gd name="T59" fmla="*/ 51 h 58"/>
              <a:gd name="T60" fmla="*/ 52 w 128"/>
              <a:gd name="T61" fmla="*/ 51 h 58"/>
              <a:gd name="T62" fmla="*/ 52 w 128"/>
              <a:gd name="T63" fmla="*/ 39 h 58"/>
              <a:gd name="T64" fmla="*/ 49 w 128"/>
              <a:gd name="T65" fmla="*/ 35 h 58"/>
              <a:gd name="T66" fmla="*/ 46 w 128"/>
              <a:gd name="T67" fmla="*/ 39 h 58"/>
              <a:gd name="T68" fmla="*/ 46 w 128"/>
              <a:gd name="T69" fmla="*/ 51 h 58"/>
              <a:gd name="T70" fmla="*/ 36 w 128"/>
              <a:gd name="T71" fmla="*/ 51 h 58"/>
              <a:gd name="T72" fmla="*/ 36 w 128"/>
              <a:gd name="T73" fmla="*/ 25 h 58"/>
              <a:gd name="T74" fmla="*/ 33 w 128"/>
              <a:gd name="T75" fmla="*/ 22 h 58"/>
              <a:gd name="T76" fmla="*/ 30 w 128"/>
              <a:gd name="T77" fmla="*/ 25 h 58"/>
              <a:gd name="T78" fmla="*/ 30 w 128"/>
              <a:gd name="T79" fmla="*/ 51 h 58"/>
              <a:gd name="T80" fmla="*/ 22 w 128"/>
              <a:gd name="T81" fmla="*/ 51 h 58"/>
              <a:gd name="T82" fmla="*/ 22 w 128"/>
              <a:gd name="T83" fmla="*/ 39 h 58"/>
              <a:gd name="T84" fmla="*/ 19 w 128"/>
              <a:gd name="T85" fmla="*/ 35 h 58"/>
              <a:gd name="T86" fmla="*/ 16 w 128"/>
              <a:gd name="T87" fmla="*/ 39 h 58"/>
              <a:gd name="T88" fmla="*/ 16 w 128"/>
              <a:gd name="T89" fmla="*/ 51 h 58"/>
              <a:gd name="T90" fmla="*/ 6 w 128"/>
              <a:gd name="T91" fmla="*/ 51 h 58"/>
              <a:gd name="T92" fmla="*/ 6 w 128"/>
              <a:gd name="T93" fmla="*/ 7 h 58"/>
              <a:gd name="T94" fmla="*/ 122 w 128"/>
              <a:gd name="T95" fmla="*/ 7 h 58"/>
              <a:gd name="T96" fmla="*/ 122 w 128"/>
              <a:gd name="T97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58">
                <a:moveTo>
                  <a:pt x="12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2" y="58"/>
                  <a:pt x="3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7" y="58"/>
                  <a:pt x="128" y="56"/>
                  <a:pt x="128" y="54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7" y="0"/>
                  <a:pt x="125" y="0"/>
                </a:cubicBezTo>
                <a:close/>
                <a:moveTo>
                  <a:pt x="122" y="51"/>
                </a:moveTo>
                <a:cubicBezTo>
                  <a:pt x="112" y="51"/>
                  <a:pt x="112" y="51"/>
                  <a:pt x="112" y="51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8" y="35"/>
                  <a:pt x="106" y="37"/>
                  <a:pt x="106" y="39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3"/>
                  <a:pt x="95" y="22"/>
                  <a:pt x="94" y="22"/>
                </a:cubicBezTo>
                <a:cubicBezTo>
                  <a:pt x="92" y="22"/>
                  <a:pt x="91" y="23"/>
                  <a:pt x="91" y="25"/>
                </a:cubicBezTo>
                <a:cubicBezTo>
                  <a:pt x="91" y="51"/>
                  <a:pt x="91" y="51"/>
                  <a:pt x="91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7"/>
                  <a:pt x="81" y="35"/>
                  <a:pt x="79" y="35"/>
                </a:cubicBezTo>
                <a:cubicBezTo>
                  <a:pt x="77" y="35"/>
                  <a:pt x="76" y="37"/>
                  <a:pt x="76" y="39"/>
                </a:cubicBezTo>
                <a:cubicBezTo>
                  <a:pt x="76" y="51"/>
                  <a:pt x="76" y="51"/>
                  <a:pt x="7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3"/>
                  <a:pt x="65" y="22"/>
                  <a:pt x="64" y="22"/>
                </a:cubicBezTo>
                <a:cubicBezTo>
                  <a:pt x="62" y="22"/>
                  <a:pt x="61" y="23"/>
                  <a:pt x="61" y="25"/>
                </a:cubicBezTo>
                <a:cubicBezTo>
                  <a:pt x="61" y="51"/>
                  <a:pt x="61" y="51"/>
                  <a:pt x="61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7"/>
                  <a:pt x="51" y="35"/>
                  <a:pt x="49" y="35"/>
                </a:cubicBezTo>
                <a:cubicBezTo>
                  <a:pt x="47" y="35"/>
                  <a:pt x="46" y="37"/>
                  <a:pt x="46" y="39"/>
                </a:cubicBezTo>
                <a:cubicBezTo>
                  <a:pt x="46" y="51"/>
                  <a:pt x="46" y="51"/>
                  <a:pt x="4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5" y="22"/>
                  <a:pt x="33" y="22"/>
                </a:cubicBezTo>
                <a:cubicBezTo>
                  <a:pt x="32" y="22"/>
                  <a:pt x="30" y="23"/>
                  <a:pt x="30" y="25"/>
                </a:cubicBezTo>
                <a:cubicBezTo>
                  <a:pt x="30" y="51"/>
                  <a:pt x="30" y="51"/>
                  <a:pt x="30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7"/>
                  <a:pt x="21" y="35"/>
                  <a:pt x="19" y="35"/>
                </a:cubicBezTo>
                <a:cubicBezTo>
                  <a:pt x="17" y="35"/>
                  <a:pt x="16" y="37"/>
                  <a:pt x="16" y="39"/>
                </a:cubicBezTo>
                <a:cubicBezTo>
                  <a:pt x="16" y="51"/>
                  <a:pt x="16" y="51"/>
                  <a:pt x="1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7"/>
                  <a:pt x="6" y="7"/>
                  <a:pt x="6" y="7"/>
                </a:cubicBezTo>
                <a:cubicBezTo>
                  <a:pt x="122" y="7"/>
                  <a:pt x="122" y="7"/>
                  <a:pt x="122" y="7"/>
                </a:cubicBezTo>
                <a:lnTo>
                  <a:pt x="122" y="5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187" name="Freeform 160"/>
          <p:cNvSpPr>
            <a:spLocks noEditPoints="1"/>
          </p:cNvSpPr>
          <p:nvPr userDrawn="1"/>
        </p:nvSpPr>
        <p:spPr bwMode="auto">
          <a:xfrm>
            <a:off x="5120217" y="3917951"/>
            <a:ext cx="730251" cy="549275"/>
          </a:xfrm>
          <a:custGeom>
            <a:avLst/>
            <a:gdLst>
              <a:gd name="T0" fmla="*/ 131 w 142"/>
              <a:gd name="T1" fmla="*/ 74 h 142"/>
              <a:gd name="T2" fmla="*/ 142 w 142"/>
              <a:gd name="T3" fmla="*/ 71 h 142"/>
              <a:gd name="T4" fmla="*/ 131 w 142"/>
              <a:gd name="T5" fmla="*/ 68 h 142"/>
              <a:gd name="T6" fmla="*/ 113 w 142"/>
              <a:gd name="T7" fmla="*/ 29 h 142"/>
              <a:gd name="T8" fmla="*/ 75 w 142"/>
              <a:gd name="T9" fmla="*/ 11 h 142"/>
              <a:gd name="T10" fmla="*/ 71 w 142"/>
              <a:gd name="T11" fmla="*/ 0 h 142"/>
              <a:gd name="T12" fmla="*/ 68 w 142"/>
              <a:gd name="T13" fmla="*/ 11 h 142"/>
              <a:gd name="T14" fmla="*/ 12 w 142"/>
              <a:gd name="T15" fmla="*/ 67 h 142"/>
              <a:gd name="T16" fmla="*/ 0 w 142"/>
              <a:gd name="T17" fmla="*/ 71 h 142"/>
              <a:gd name="T18" fmla="*/ 12 w 142"/>
              <a:gd name="T19" fmla="*/ 74 h 142"/>
              <a:gd name="T20" fmla="*/ 29 w 142"/>
              <a:gd name="T21" fmla="*/ 113 h 142"/>
              <a:gd name="T22" fmla="*/ 68 w 142"/>
              <a:gd name="T23" fmla="*/ 131 h 142"/>
              <a:gd name="T24" fmla="*/ 71 w 142"/>
              <a:gd name="T25" fmla="*/ 142 h 142"/>
              <a:gd name="T26" fmla="*/ 74 w 142"/>
              <a:gd name="T27" fmla="*/ 131 h 142"/>
              <a:gd name="T28" fmla="*/ 131 w 142"/>
              <a:gd name="T29" fmla="*/ 74 h 142"/>
              <a:gd name="T30" fmla="*/ 111 w 142"/>
              <a:gd name="T31" fmla="*/ 109 h 142"/>
              <a:gd name="T32" fmla="*/ 98 w 142"/>
              <a:gd name="T33" fmla="*/ 88 h 142"/>
              <a:gd name="T34" fmla="*/ 101 w 142"/>
              <a:gd name="T35" fmla="*/ 82 h 142"/>
              <a:gd name="T36" fmla="*/ 127 w 142"/>
              <a:gd name="T37" fmla="*/ 75 h 142"/>
              <a:gd name="T38" fmla="*/ 111 w 142"/>
              <a:gd name="T39" fmla="*/ 109 h 142"/>
              <a:gd name="T40" fmla="*/ 127 w 142"/>
              <a:gd name="T41" fmla="*/ 66 h 142"/>
              <a:gd name="T42" fmla="*/ 102 w 142"/>
              <a:gd name="T43" fmla="*/ 60 h 142"/>
              <a:gd name="T44" fmla="*/ 98 w 142"/>
              <a:gd name="T45" fmla="*/ 53 h 142"/>
              <a:gd name="T46" fmla="*/ 111 w 142"/>
              <a:gd name="T47" fmla="*/ 32 h 142"/>
              <a:gd name="T48" fmla="*/ 127 w 142"/>
              <a:gd name="T49" fmla="*/ 66 h 142"/>
              <a:gd name="T50" fmla="*/ 110 w 142"/>
              <a:gd name="T51" fmla="*/ 31 h 142"/>
              <a:gd name="T52" fmla="*/ 90 w 142"/>
              <a:gd name="T53" fmla="*/ 44 h 142"/>
              <a:gd name="T54" fmla="*/ 83 w 142"/>
              <a:gd name="T55" fmla="*/ 41 h 142"/>
              <a:gd name="T56" fmla="*/ 76 w 142"/>
              <a:gd name="T57" fmla="*/ 15 h 142"/>
              <a:gd name="T58" fmla="*/ 110 w 142"/>
              <a:gd name="T59" fmla="*/ 31 h 142"/>
              <a:gd name="T60" fmla="*/ 46 w 142"/>
              <a:gd name="T61" fmla="*/ 71 h 142"/>
              <a:gd name="T62" fmla="*/ 71 w 142"/>
              <a:gd name="T63" fmla="*/ 46 h 142"/>
              <a:gd name="T64" fmla="*/ 96 w 142"/>
              <a:gd name="T65" fmla="*/ 71 h 142"/>
              <a:gd name="T66" fmla="*/ 71 w 142"/>
              <a:gd name="T67" fmla="*/ 96 h 142"/>
              <a:gd name="T68" fmla="*/ 46 w 142"/>
              <a:gd name="T69" fmla="*/ 71 h 142"/>
              <a:gd name="T70" fmla="*/ 60 w 142"/>
              <a:gd name="T71" fmla="*/ 40 h 142"/>
              <a:gd name="T72" fmla="*/ 53 w 142"/>
              <a:gd name="T73" fmla="*/ 44 h 142"/>
              <a:gd name="T74" fmla="*/ 32 w 142"/>
              <a:gd name="T75" fmla="*/ 31 h 142"/>
              <a:gd name="T76" fmla="*/ 67 w 142"/>
              <a:gd name="T77" fmla="*/ 15 h 142"/>
              <a:gd name="T78" fmla="*/ 60 w 142"/>
              <a:gd name="T79" fmla="*/ 40 h 142"/>
              <a:gd name="T80" fmla="*/ 31 w 142"/>
              <a:gd name="T81" fmla="*/ 32 h 142"/>
              <a:gd name="T82" fmla="*/ 44 w 142"/>
              <a:gd name="T83" fmla="*/ 53 h 142"/>
              <a:gd name="T84" fmla="*/ 41 w 142"/>
              <a:gd name="T85" fmla="*/ 59 h 142"/>
              <a:gd name="T86" fmla="*/ 16 w 142"/>
              <a:gd name="T87" fmla="*/ 66 h 142"/>
              <a:gd name="T88" fmla="*/ 31 w 142"/>
              <a:gd name="T89" fmla="*/ 32 h 142"/>
              <a:gd name="T90" fmla="*/ 16 w 142"/>
              <a:gd name="T91" fmla="*/ 75 h 142"/>
              <a:gd name="T92" fmla="*/ 41 w 142"/>
              <a:gd name="T93" fmla="*/ 82 h 142"/>
              <a:gd name="T94" fmla="*/ 44 w 142"/>
              <a:gd name="T95" fmla="*/ 89 h 142"/>
              <a:gd name="T96" fmla="*/ 31 w 142"/>
              <a:gd name="T97" fmla="*/ 110 h 142"/>
              <a:gd name="T98" fmla="*/ 16 w 142"/>
              <a:gd name="T99" fmla="*/ 75 h 142"/>
              <a:gd name="T100" fmla="*/ 32 w 142"/>
              <a:gd name="T101" fmla="*/ 110 h 142"/>
              <a:gd name="T102" fmla="*/ 53 w 142"/>
              <a:gd name="T103" fmla="*/ 97 h 142"/>
              <a:gd name="T104" fmla="*/ 60 w 142"/>
              <a:gd name="T105" fmla="*/ 101 h 142"/>
              <a:gd name="T106" fmla="*/ 67 w 142"/>
              <a:gd name="T107" fmla="*/ 126 h 142"/>
              <a:gd name="T108" fmla="*/ 32 w 142"/>
              <a:gd name="T109" fmla="*/ 110 h 142"/>
              <a:gd name="T110" fmla="*/ 82 w 142"/>
              <a:gd name="T111" fmla="*/ 101 h 142"/>
              <a:gd name="T112" fmla="*/ 90 w 142"/>
              <a:gd name="T113" fmla="*/ 97 h 142"/>
              <a:gd name="T114" fmla="*/ 110 w 142"/>
              <a:gd name="T115" fmla="*/ 110 h 142"/>
              <a:gd name="T116" fmla="*/ 75 w 142"/>
              <a:gd name="T117" fmla="*/ 126 h 142"/>
              <a:gd name="T118" fmla="*/ 82 w 142"/>
              <a:gd name="T119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2" h="142">
                <a:moveTo>
                  <a:pt x="131" y="74"/>
                </a:moveTo>
                <a:cubicBezTo>
                  <a:pt x="142" y="71"/>
                  <a:pt x="142" y="71"/>
                  <a:pt x="142" y="71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0" y="53"/>
                  <a:pt x="124" y="39"/>
                  <a:pt x="113" y="29"/>
                </a:cubicBezTo>
                <a:cubicBezTo>
                  <a:pt x="103" y="18"/>
                  <a:pt x="89" y="12"/>
                  <a:pt x="75" y="11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11"/>
                  <a:pt x="68" y="11"/>
                  <a:pt x="68" y="11"/>
                </a:cubicBezTo>
                <a:cubicBezTo>
                  <a:pt x="38" y="13"/>
                  <a:pt x="13" y="37"/>
                  <a:pt x="12" y="67"/>
                </a:cubicBezTo>
                <a:cubicBezTo>
                  <a:pt x="0" y="71"/>
                  <a:pt x="0" y="71"/>
                  <a:pt x="0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9"/>
                  <a:pt x="18" y="102"/>
                  <a:pt x="29" y="113"/>
                </a:cubicBezTo>
                <a:cubicBezTo>
                  <a:pt x="39" y="124"/>
                  <a:pt x="53" y="130"/>
                  <a:pt x="68" y="13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105" y="129"/>
                  <a:pt x="129" y="104"/>
                  <a:pt x="131" y="74"/>
                </a:cubicBezTo>
                <a:close/>
                <a:moveTo>
                  <a:pt x="111" y="109"/>
                </a:moveTo>
                <a:cubicBezTo>
                  <a:pt x="98" y="88"/>
                  <a:pt x="98" y="88"/>
                  <a:pt x="98" y="88"/>
                </a:cubicBezTo>
                <a:cubicBezTo>
                  <a:pt x="100" y="86"/>
                  <a:pt x="101" y="84"/>
                  <a:pt x="101" y="82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6" y="88"/>
                  <a:pt x="120" y="100"/>
                  <a:pt x="111" y="109"/>
                </a:cubicBezTo>
                <a:close/>
                <a:moveTo>
                  <a:pt x="127" y="66"/>
                </a:moveTo>
                <a:cubicBezTo>
                  <a:pt x="102" y="60"/>
                  <a:pt x="102" y="60"/>
                  <a:pt x="102" y="60"/>
                </a:cubicBezTo>
                <a:cubicBezTo>
                  <a:pt x="101" y="57"/>
                  <a:pt x="100" y="55"/>
                  <a:pt x="98" y="5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20" y="42"/>
                  <a:pt x="126" y="54"/>
                  <a:pt x="127" y="66"/>
                </a:cubicBezTo>
                <a:close/>
                <a:moveTo>
                  <a:pt x="110" y="31"/>
                </a:moveTo>
                <a:cubicBezTo>
                  <a:pt x="90" y="44"/>
                  <a:pt x="90" y="44"/>
                  <a:pt x="90" y="44"/>
                </a:cubicBezTo>
                <a:cubicBezTo>
                  <a:pt x="88" y="43"/>
                  <a:pt x="85" y="42"/>
                  <a:pt x="83" y="41"/>
                </a:cubicBezTo>
                <a:cubicBezTo>
                  <a:pt x="76" y="15"/>
                  <a:pt x="76" y="15"/>
                  <a:pt x="76" y="15"/>
                </a:cubicBezTo>
                <a:cubicBezTo>
                  <a:pt x="89" y="16"/>
                  <a:pt x="101" y="22"/>
                  <a:pt x="110" y="31"/>
                </a:cubicBezTo>
                <a:close/>
                <a:moveTo>
                  <a:pt x="46" y="71"/>
                </a:moveTo>
                <a:cubicBezTo>
                  <a:pt x="46" y="57"/>
                  <a:pt x="57" y="46"/>
                  <a:pt x="71" y="46"/>
                </a:cubicBezTo>
                <a:cubicBezTo>
                  <a:pt x="85" y="46"/>
                  <a:pt x="96" y="57"/>
                  <a:pt x="96" y="71"/>
                </a:cubicBezTo>
                <a:cubicBezTo>
                  <a:pt x="96" y="85"/>
                  <a:pt x="85" y="96"/>
                  <a:pt x="71" y="96"/>
                </a:cubicBezTo>
                <a:cubicBezTo>
                  <a:pt x="57" y="96"/>
                  <a:pt x="46" y="85"/>
                  <a:pt x="46" y="71"/>
                </a:cubicBezTo>
                <a:close/>
                <a:moveTo>
                  <a:pt x="60" y="40"/>
                </a:moveTo>
                <a:cubicBezTo>
                  <a:pt x="58" y="41"/>
                  <a:pt x="55" y="43"/>
                  <a:pt x="53" y="44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22"/>
                  <a:pt x="54" y="16"/>
                  <a:pt x="67" y="15"/>
                </a:cubicBezTo>
                <a:lnTo>
                  <a:pt x="60" y="40"/>
                </a:lnTo>
                <a:close/>
                <a:moveTo>
                  <a:pt x="31" y="32"/>
                </a:moveTo>
                <a:cubicBezTo>
                  <a:pt x="44" y="53"/>
                  <a:pt x="44" y="53"/>
                  <a:pt x="44" y="53"/>
                </a:cubicBezTo>
                <a:cubicBezTo>
                  <a:pt x="43" y="55"/>
                  <a:pt x="42" y="57"/>
                  <a:pt x="41" y="59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53"/>
                  <a:pt x="22" y="41"/>
                  <a:pt x="31" y="32"/>
                </a:cubicBezTo>
                <a:close/>
                <a:moveTo>
                  <a:pt x="16" y="75"/>
                </a:moveTo>
                <a:cubicBezTo>
                  <a:pt x="41" y="82"/>
                  <a:pt x="41" y="82"/>
                  <a:pt x="41" y="82"/>
                </a:cubicBezTo>
                <a:cubicBezTo>
                  <a:pt x="42" y="84"/>
                  <a:pt x="43" y="86"/>
                  <a:pt x="44" y="89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2" y="100"/>
                  <a:pt x="17" y="88"/>
                  <a:pt x="16" y="75"/>
                </a:cubicBezTo>
                <a:close/>
                <a:moveTo>
                  <a:pt x="32" y="110"/>
                </a:moveTo>
                <a:cubicBezTo>
                  <a:pt x="53" y="97"/>
                  <a:pt x="53" y="97"/>
                  <a:pt x="53" y="97"/>
                </a:cubicBezTo>
                <a:cubicBezTo>
                  <a:pt x="55" y="99"/>
                  <a:pt x="57" y="100"/>
                  <a:pt x="60" y="101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54" y="125"/>
                  <a:pt x="41" y="120"/>
                  <a:pt x="32" y="110"/>
                </a:cubicBezTo>
                <a:close/>
                <a:moveTo>
                  <a:pt x="82" y="101"/>
                </a:moveTo>
                <a:cubicBezTo>
                  <a:pt x="85" y="100"/>
                  <a:pt x="87" y="99"/>
                  <a:pt x="90" y="97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01" y="119"/>
                  <a:pt x="89" y="125"/>
                  <a:pt x="75" y="126"/>
                </a:cubicBezTo>
                <a:lnTo>
                  <a:pt x="82" y="10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10490200" y="673101"/>
            <a:ext cx="891117" cy="781051"/>
            <a:chOff x="7867650" y="673100"/>
            <a:chExt cx="668338" cy="781051"/>
          </a:xfrm>
        </p:grpSpPr>
        <p:sp>
          <p:nvSpPr>
            <p:cNvPr id="189" name="Freeform 161"/>
            <p:cNvSpPr>
              <a:spLocks/>
            </p:cNvSpPr>
            <p:nvPr userDrawn="1"/>
          </p:nvSpPr>
          <p:spPr bwMode="auto">
            <a:xfrm>
              <a:off x="8172450" y="673100"/>
              <a:ext cx="57150" cy="80963"/>
            </a:xfrm>
            <a:custGeom>
              <a:avLst/>
              <a:gdLst>
                <a:gd name="T0" fmla="*/ 14 w 15"/>
                <a:gd name="T1" fmla="*/ 8 h 21"/>
                <a:gd name="T2" fmla="*/ 15 w 15"/>
                <a:gd name="T3" fmla="*/ 8 h 21"/>
                <a:gd name="T4" fmla="*/ 10 w 15"/>
                <a:gd name="T5" fmla="*/ 5 h 21"/>
                <a:gd name="T6" fmla="*/ 11 w 15"/>
                <a:gd name="T7" fmla="*/ 3 h 21"/>
                <a:gd name="T8" fmla="*/ 8 w 15"/>
                <a:gd name="T9" fmla="*/ 0 h 21"/>
                <a:gd name="T10" fmla="*/ 4 w 15"/>
                <a:gd name="T11" fmla="*/ 3 h 21"/>
                <a:gd name="T12" fmla="*/ 5 w 15"/>
                <a:gd name="T13" fmla="*/ 5 h 21"/>
                <a:gd name="T14" fmla="*/ 0 w 15"/>
                <a:gd name="T15" fmla="*/ 8 h 21"/>
                <a:gd name="T16" fmla="*/ 1 w 15"/>
                <a:gd name="T17" fmla="*/ 8 h 21"/>
                <a:gd name="T18" fmla="*/ 1 w 15"/>
                <a:gd name="T19" fmla="*/ 19 h 21"/>
                <a:gd name="T20" fmla="*/ 2 w 15"/>
                <a:gd name="T21" fmla="*/ 19 h 21"/>
                <a:gd name="T22" fmla="*/ 2 w 15"/>
                <a:gd name="T23" fmla="*/ 21 h 21"/>
                <a:gd name="T24" fmla="*/ 13 w 15"/>
                <a:gd name="T25" fmla="*/ 21 h 21"/>
                <a:gd name="T26" fmla="*/ 13 w 15"/>
                <a:gd name="T27" fmla="*/ 19 h 21"/>
                <a:gd name="T28" fmla="*/ 14 w 15"/>
                <a:gd name="T29" fmla="*/ 19 h 21"/>
                <a:gd name="T30" fmla="*/ 14 w 15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1">
                  <a:moveTo>
                    <a:pt x="1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5"/>
                    <a:pt x="10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0" name="Freeform 162"/>
            <p:cNvSpPr>
              <a:spLocks/>
            </p:cNvSpPr>
            <p:nvPr userDrawn="1"/>
          </p:nvSpPr>
          <p:spPr bwMode="auto">
            <a:xfrm>
              <a:off x="8080375" y="1427163"/>
              <a:ext cx="242888" cy="26988"/>
            </a:xfrm>
            <a:custGeom>
              <a:avLst/>
              <a:gdLst>
                <a:gd name="T0" fmla="*/ 0 w 153"/>
                <a:gd name="T1" fmla="*/ 0 h 17"/>
                <a:gd name="T2" fmla="*/ 0 w 153"/>
                <a:gd name="T3" fmla="*/ 5 h 17"/>
                <a:gd name="T4" fmla="*/ 0 w 153"/>
                <a:gd name="T5" fmla="*/ 7 h 17"/>
                <a:gd name="T6" fmla="*/ 0 w 153"/>
                <a:gd name="T7" fmla="*/ 17 h 17"/>
                <a:gd name="T8" fmla="*/ 153 w 153"/>
                <a:gd name="T9" fmla="*/ 17 h 17"/>
                <a:gd name="T10" fmla="*/ 153 w 153"/>
                <a:gd name="T11" fmla="*/ 7 h 17"/>
                <a:gd name="T12" fmla="*/ 153 w 153"/>
                <a:gd name="T13" fmla="*/ 5 h 17"/>
                <a:gd name="T14" fmla="*/ 153 w 153"/>
                <a:gd name="T15" fmla="*/ 0 h 17"/>
                <a:gd name="T16" fmla="*/ 0 w 15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7">
                  <a:moveTo>
                    <a:pt x="0" y="0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53" y="17"/>
                  </a:lnTo>
                  <a:lnTo>
                    <a:pt x="153" y="7"/>
                  </a:lnTo>
                  <a:lnTo>
                    <a:pt x="153" y="5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1" name="Freeform 163"/>
            <p:cNvSpPr>
              <a:spLocks noEditPoints="1"/>
            </p:cNvSpPr>
            <p:nvPr userDrawn="1"/>
          </p:nvSpPr>
          <p:spPr bwMode="auto">
            <a:xfrm>
              <a:off x="7867650" y="739775"/>
              <a:ext cx="668338" cy="674688"/>
            </a:xfrm>
            <a:custGeom>
              <a:avLst/>
              <a:gdLst>
                <a:gd name="T0" fmla="*/ 146 w 173"/>
                <a:gd name="T1" fmla="*/ 1 h 175"/>
                <a:gd name="T2" fmla="*/ 132 w 173"/>
                <a:gd name="T3" fmla="*/ 26 h 175"/>
                <a:gd name="T4" fmla="*/ 130 w 173"/>
                <a:gd name="T5" fmla="*/ 24 h 175"/>
                <a:gd name="T6" fmla="*/ 118 w 173"/>
                <a:gd name="T7" fmla="*/ 20 h 175"/>
                <a:gd name="T8" fmla="*/ 55 w 173"/>
                <a:gd name="T9" fmla="*/ 18 h 175"/>
                <a:gd name="T10" fmla="*/ 55 w 173"/>
                <a:gd name="T11" fmla="*/ 24 h 175"/>
                <a:gd name="T12" fmla="*/ 43 w 173"/>
                <a:gd name="T13" fmla="*/ 26 h 175"/>
                <a:gd name="T14" fmla="*/ 42 w 173"/>
                <a:gd name="T15" fmla="*/ 13 h 175"/>
                <a:gd name="T16" fmla="*/ 7 w 173"/>
                <a:gd name="T17" fmla="*/ 7 h 175"/>
                <a:gd name="T18" fmla="*/ 40 w 173"/>
                <a:gd name="T19" fmla="*/ 87 h 175"/>
                <a:gd name="T20" fmla="*/ 79 w 173"/>
                <a:gd name="T21" fmla="*/ 133 h 175"/>
                <a:gd name="T22" fmla="*/ 83 w 173"/>
                <a:gd name="T23" fmla="*/ 144 h 175"/>
                <a:gd name="T24" fmla="*/ 80 w 173"/>
                <a:gd name="T25" fmla="*/ 147 h 175"/>
                <a:gd name="T26" fmla="*/ 77 w 173"/>
                <a:gd name="T27" fmla="*/ 150 h 175"/>
                <a:gd name="T28" fmla="*/ 76 w 173"/>
                <a:gd name="T29" fmla="*/ 163 h 175"/>
                <a:gd name="T30" fmla="*/ 57 w 173"/>
                <a:gd name="T31" fmla="*/ 175 h 175"/>
                <a:gd name="T32" fmla="*/ 116 w 173"/>
                <a:gd name="T33" fmla="*/ 175 h 175"/>
                <a:gd name="T34" fmla="*/ 97 w 173"/>
                <a:gd name="T35" fmla="*/ 163 h 175"/>
                <a:gd name="T36" fmla="*/ 96 w 173"/>
                <a:gd name="T37" fmla="*/ 150 h 175"/>
                <a:gd name="T38" fmla="*/ 93 w 173"/>
                <a:gd name="T39" fmla="*/ 147 h 175"/>
                <a:gd name="T40" fmla="*/ 91 w 173"/>
                <a:gd name="T41" fmla="*/ 144 h 175"/>
                <a:gd name="T42" fmla="*/ 94 w 173"/>
                <a:gd name="T43" fmla="*/ 133 h 175"/>
                <a:gd name="T44" fmla="*/ 133 w 173"/>
                <a:gd name="T45" fmla="*/ 87 h 175"/>
                <a:gd name="T46" fmla="*/ 166 w 173"/>
                <a:gd name="T47" fmla="*/ 7 h 175"/>
                <a:gd name="T48" fmla="*/ 14 w 173"/>
                <a:gd name="T49" fmla="*/ 14 h 175"/>
                <a:gd name="T50" fmla="*/ 34 w 173"/>
                <a:gd name="T51" fmla="*/ 16 h 175"/>
                <a:gd name="T52" fmla="*/ 30 w 173"/>
                <a:gd name="T53" fmla="*/ 33 h 175"/>
                <a:gd name="T54" fmla="*/ 46 w 173"/>
                <a:gd name="T55" fmla="*/ 35 h 175"/>
                <a:gd name="T56" fmla="*/ 46 w 173"/>
                <a:gd name="T57" fmla="*/ 81 h 175"/>
                <a:gd name="T58" fmla="*/ 127 w 173"/>
                <a:gd name="T59" fmla="*/ 81 h 175"/>
                <a:gd name="T60" fmla="*/ 128 w 173"/>
                <a:gd name="T61" fmla="*/ 35 h 175"/>
                <a:gd name="T62" fmla="*/ 143 w 173"/>
                <a:gd name="T63" fmla="*/ 33 h 175"/>
                <a:gd name="T64" fmla="*/ 139 w 173"/>
                <a:gd name="T65" fmla="*/ 16 h 175"/>
                <a:gd name="T66" fmla="*/ 159 w 173"/>
                <a:gd name="T67" fmla="*/ 14 h 175"/>
                <a:gd name="T68" fmla="*/ 127 w 173"/>
                <a:gd name="T69" fmla="*/ 8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75">
                  <a:moveTo>
                    <a:pt x="166" y="7"/>
                  </a:moveTo>
                  <a:cubicBezTo>
                    <a:pt x="160" y="2"/>
                    <a:pt x="153" y="0"/>
                    <a:pt x="146" y="1"/>
                  </a:cubicBezTo>
                  <a:cubicBezTo>
                    <a:pt x="138" y="3"/>
                    <a:pt x="133" y="9"/>
                    <a:pt x="131" y="13"/>
                  </a:cubicBezTo>
                  <a:cubicBezTo>
                    <a:pt x="129" y="17"/>
                    <a:pt x="130" y="22"/>
                    <a:pt x="132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4" y="2"/>
                    <a:pt x="69" y="2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3" y="22"/>
                    <a:pt x="44" y="17"/>
                    <a:pt x="42" y="13"/>
                  </a:cubicBezTo>
                  <a:cubicBezTo>
                    <a:pt x="41" y="9"/>
                    <a:pt x="35" y="3"/>
                    <a:pt x="27" y="1"/>
                  </a:cubicBezTo>
                  <a:cubicBezTo>
                    <a:pt x="20" y="0"/>
                    <a:pt x="13" y="2"/>
                    <a:pt x="7" y="7"/>
                  </a:cubicBezTo>
                  <a:cubicBezTo>
                    <a:pt x="3" y="12"/>
                    <a:pt x="0" y="18"/>
                    <a:pt x="1" y="26"/>
                  </a:cubicBezTo>
                  <a:cubicBezTo>
                    <a:pt x="1" y="43"/>
                    <a:pt x="15" y="65"/>
                    <a:pt x="40" y="87"/>
                  </a:cubicBezTo>
                  <a:cubicBezTo>
                    <a:pt x="45" y="92"/>
                    <a:pt x="50" y="96"/>
                    <a:pt x="53" y="99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8" y="134"/>
                    <a:pt x="78" y="135"/>
                    <a:pt x="78" y="137"/>
                  </a:cubicBezTo>
                  <a:cubicBezTo>
                    <a:pt x="78" y="140"/>
                    <a:pt x="80" y="143"/>
                    <a:pt x="83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9" y="148"/>
                    <a:pt x="77" y="150"/>
                    <a:pt x="77" y="150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68" y="166"/>
                    <a:pt x="61" y="170"/>
                    <a:pt x="5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2" y="170"/>
                    <a:pt x="105" y="166"/>
                    <a:pt x="97" y="165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4" y="148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3" y="143"/>
                    <a:pt x="95" y="140"/>
                    <a:pt x="95" y="137"/>
                  </a:cubicBezTo>
                  <a:cubicBezTo>
                    <a:pt x="95" y="135"/>
                    <a:pt x="95" y="134"/>
                    <a:pt x="94" y="133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3" y="96"/>
                    <a:pt x="128" y="92"/>
                    <a:pt x="133" y="87"/>
                  </a:cubicBezTo>
                  <a:cubicBezTo>
                    <a:pt x="158" y="65"/>
                    <a:pt x="172" y="43"/>
                    <a:pt x="173" y="26"/>
                  </a:cubicBezTo>
                  <a:cubicBezTo>
                    <a:pt x="173" y="18"/>
                    <a:pt x="170" y="12"/>
                    <a:pt x="166" y="7"/>
                  </a:cubicBezTo>
                  <a:close/>
                  <a:moveTo>
                    <a:pt x="9" y="25"/>
                  </a:moveTo>
                  <a:cubicBezTo>
                    <a:pt x="9" y="20"/>
                    <a:pt x="11" y="16"/>
                    <a:pt x="14" y="14"/>
                  </a:cubicBezTo>
                  <a:cubicBezTo>
                    <a:pt x="17" y="10"/>
                    <a:pt x="21" y="9"/>
                    <a:pt x="25" y="10"/>
                  </a:cubicBezTo>
                  <a:cubicBezTo>
                    <a:pt x="30" y="11"/>
                    <a:pt x="33" y="14"/>
                    <a:pt x="34" y="16"/>
                  </a:cubicBezTo>
                  <a:cubicBezTo>
                    <a:pt x="35" y="19"/>
                    <a:pt x="32" y="25"/>
                    <a:pt x="30" y="28"/>
                  </a:cubicBezTo>
                  <a:cubicBezTo>
                    <a:pt x="29" y="30"/>
                    <a:pt x="29" y="31"/>
                    <a:pt x="30" y="33"/>
                  </a:cubicBezTo>
                  <a:cubicBezTo>
                    <a:pt x="31" y="34"/>
                    <a:pt x="32" y="35"/>
                    <a:pt x="3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6"/>
                    <a:pt x="49" y="76"/>
                    <a:pt x="50" y="84"/>
                  </a:cubicBezTo>
                  <a:cubicBezTo>
                    <a:pt x="49" y="83"/>
                    <a:pt x="48" y="82"/>
                    <a:pt x="46" y="81"/>
                  </a:cubicBezTo>
                  <a:cubicBezTo>
                    <a:pt x="23" y="60"/>
                    <a:pt x="10" y="40"/>
                    <a:pt x="9" y="25"/>
                  </a:cubicBezTo>
                  <a:close/>
                  <a:moveTo>
                    <a:pt x="127" y="81"/>
                  </a:moveTo>
                  <a:cubicBezTo>
                    <a:pt x="125" y="82"/>
                    <a:pt x="124" y="83"/>
                    <a:pt x="123" y="84"/>
                  </a:cubicBezTo>
                  <a:cubicBezTo>
                    <a:pt x="124" y="77"/>
                    <a:pt x="127" y="46"/>
                    <a:pt x="12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1" y="35"/>
                    <a:pt x="142" y="34"/>
                    <a:pt x="143" y="33"/>
                  </a:cubicBezTo>
                  <a:cubicBezTo>
                    <a:pt x="144" y="31"/>
                    <a:pt x="144" y="30"/>
                    <a:pt x="143" y="28"/>
                  </a:cubicBezTo>
                  <a:cubicBezTo>
                    <a:pt x="141" y="25"/>
                    <a:pt x="138" y="19"/>
                    <a:pt x="139" y="16"/>
                  </a:cubicBezTo>
                  <a:cubicBezTo>
                    <a:pt x="140" y="14"/>
                    <a:pt x="143" y="11"/>
                    <a:pt x="148" y="10"/>
                  </a:cubicBezTo>
                  <a:cubicBezTo>
                    <a:pt x="152" y="9"/>
                    <a:pt x="156" y="10"/>
                    <a:pt x="159" y="14"/>
                  </a:cubicBezTo>
                  <a:cubicBezTo>
                    <a:pt x="162" y="16"/>
                    <a:pt x="164" y="20"/>
                    <a:pt x="164" y="25"/>
                  </a:cubicBezTo>
                  <a:cubicBezTo>
                    <a:pt x="163" y="40"/>
                    <a:pt x="150" y="60"/>
                    <a:pt x="127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192" name="Freeform 164"/>
          <p:cNvSpPr>
            <a:spLocks noEditPoints="1"/>
          </p:cNvSpPr>
          <p:nvPr userDrawn="1"/>
        </p:nvSpPr>
        <p:spPr bwMode="auto">
          <a:xfrm>
            <a:off x="8640234" y="3473450"/>
            <a:ext cx="455084" cy="336550"/>
          </a:xfrm>
          <a:custGeom>
            <a:avLst/>
            <a:gdLst>
              <a:gd name="T0" fmla="*/ 75 w 88"/>
              <a:gd name="T1" fmla="*/ 13 h 87"/>
              <a:gd name="T2" fmla="*/ 88 w 88"/>
              <a:gd name="T3" fmla="*/ 44 h 87"/>
              <a:gd name="T4" fmla="*/ 75 w 88"/>
              <a:gd name="T5" fmla="*/ 75 h 87"/>
              <a:gd name="T6" fmla="*/ 44 w 88"/>
              <a:gd name="T7" fmla="*/ 87 h 87"/>
              <a:gd name="T8" fmla="*/ 13 w 88"/>
              <a:gd name="T9" fmla="*/ 75 h 87"/>
              <a:gd name="T10" fmla="*/ 0 w 88"/>
              <a:gd name="T11" fmla="*/ 44 h 87"/>
              <a:gd name="T12" fmla="*/ 13 w 88"/>
              <a:gd name="T13" fmla="*/ 13 h 87"/>
              <a:gd name="T14" fmla="*/ 44 w 88"/>
              <a:gd name="T15" fmla="*/ 0 h 87"/>
              <a:gd name="T16" fmla="*/ 75 w 88"/>
              <a:gd name="T17" fmla="*/ 13 h 87"/>
              <a:gd name="T18" fmla="*/ 61 w 88"/>
              <a:gd name="T19" fmla="*/ 43 h 87"/>
              <a:gd name="T20" fmla="*/ 31 w 88"/>
              <a:gd name="T21" fmla="*/ 25 h 87"/>
              <a:gd name="T22" fmla="*/ 31 w 88"/>
              <a:gd name="T23" fmla="*/ 60 h 87"/>
              <a:gd name="T24" fmla="*/ 61 w 88"/>
              <a:gd name="T25" fmla="*/ 4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7">
                <a:moveTo>
                  <a:pt x="75" y="13"/>
                </a:moveTo>
                <a:cubicBezTo>
                  <a:pt x="83" y="21"/>
                  <a:pt x="88" y="32"/>
                  <a:pt x="88" y="44"/>
                </a:cubicBezTo>
                <a:cubicBezTo>
                  <a:pt x="88" y="56"/>
                  <a:pt x="83" y="66"/>
                  <a:pt x="75" y="75"/>
                </a:cubicBezTo>
                <a:cubicBezTo>
                  <a:pt x="66" y="83"/>
                  <a:pt x="56" y="87"/>
                  <a:pt x="44" y="87"/>
                </a:cubicBezTo>
                <a:cubicBezTo>
                  <a:pt x="32" y="87"/>
                  <a:pt x="21" y="83"/>
                  <a:pt x="13" y="75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2"/>
                  <a:pt x="4" y="21"/>
                  <a:pt x="13" y="13"/>
                </a:cubicBezTo>
                <a:cubicBezTo>
                  <a:pt x="21" y="4"/>
                  <a:pt x="32" y="0"/>
                  <a:pt x="44" y="0"/>
                </a:cubicBezTo>
                <a:cubicBezTo>
                  <a:pt x="56" y="0"/>
                  <a:pt x="66" y="4"/>
                  <a:pt x="75" y="13"/>
                </a:cubicBezTo>
                <a:close/>
                <a:moveTo>
                  <a:pt x="61" y="43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60"/>
                  <a:pt x="31" y="60"/>
                  <a:pt x="31" y="60"/>
                </a:cubicBezTo>
                <a:lnTo>
                  <a:pt x="61" y="4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193" name="Group 192"/>
          <p:cNvGrpSpPr/>
          <p:nvPr userDrawn="1"/>
        </p:nvGrpSpPr>
        <p:grpSpPr>
          <a:xfrm>
            <a:off x="11374967" y="4313238"/>
            <a:ext cx="550333" cy="215900"/>
            <a:chOff x="8531225" y="4313238"/>
            <a:chExt cx="412750" cy="215900"/>
          </a:xfrm>
        </p:grpSpPr>
        <p:sp>
          <p:nvSpPr>
            <p:cNvPr id="194" name="Freeform 165"/>
            <p:cNvSpPr>
              <a:spLocks/>
            </p:cNvSpPr>
            <p:nvPr userDrawn="1"/>
          </p:nvSpPr>
          <p:spPr bwMode="auto">
            <a:xfrm>
              <a:off x="8531225" y="4359275"/>
              <a:ext cx="147638" cy="158750"/>
            </a:xfrm>
            <a:custGeom>
              <a:avLst/>
              <a:gdLst>
                <a:gd name="T0" fmla="*/ 0 w 93"/>
                <a:gd name="T1" fmla="*/ 41 h 100"/>
                <a:gd name="T2" fmla="*/ 93 w 93"/>
                <a:gd name="T3" fmla="*/ 0 h 100"/>
                <a:gd name="T4" fmla="*/ 93 w 93"/>
                <a:gd name="T5" fmla="*/ 19 h 100"/>
                <a:gd name="T6" fmla="*/ 24 w 93"/>
                <a:gd name="T7" fmla="*/ 51 h 100"/>
                <a:gd name="T8" fmla="*/ 24 w 93"/>
                <a:gd name="T9" fmla="*/ 51 h 100"/>
                <a:gd name="T10" fmla="*/ 93 w 93"/>
                <a:gd name="T11" fmla="*/ 80 h 100"/>
                <a:gd name="T12" fmla="*/ 93 w 93"/>
                <a:gd name="T13" fmla="*/ 100 h 100"/>
                <a:gd name="T14" fmla="*/ 0 w 93"/>
                <a:gd name="T15" fmla="*/ 58 h 100"/>
                <a:gd name="T16" fmla="*/ 0 w 93"/>
                <a:gd name="T17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0">
                  <a:moveTo>
                    <a:pt x="0" y="41"/>
                  </a:moveTo>
                  <a:lnTo>
                    <a:pt x="93" y="0"/>
                  </a:lnTo>
                  <a:lnTo>
                    <a:pt x="93" y="1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93" y="80"/>
                  </a:lnTo>
                  <a:lnTo>
                    <a:pt x="93" y="100"/>
                  </a:lnTo>
                  <a:lnTo>
                    <a:pt x="0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5" name="Freeform 166"/>
            <p:cNvSpPr>
              <a:spLocks/>
            </p:cNvSpPr>
            <p:nvPr userDrawn="1"/>
          </p:nvSpPr>
          <p:spPr bwMode="auto">
            <a:xfrm>
              <a:off x="8697913" y="4313238"/>
              <a:ext cx="92075" cy="215900"/>
            </a:xfrm>
            <a:custGeom>
              <a:avLst/>
              <a:gdLst>
                <a:gd name="T0" fmla="*/ 0 w 58"/>
                <a:gd name="T1" fmla="*/ 136 h 136"/>
                <a:gd name="T2" fmla="*/ 39 w 58"/>
                <a:gd name="T3" fmla="*/ 0 h 136"/>
                <a:gd name="T4" fmla="*/ 58 w 58"/>
                <a:gd name="T5" fmla="*/ 0 h 136"/>
                <a:gd name="T6" fmla="*/ 17 w 58"/>
                <a:gd name="T7" fmla="*/ 136 h 136"/>
                <a:gd name="T8" fmla="*/ 0 w 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6">
                  <a:moveTo>
                    <a:pt x="0" y="136"/>
                  </a:moveTo>
                  <a:lnTo>
                    <a:pt x="39" y="0"/>
                  </a:lnTo>
                  <a:lnTo>
                    <a:pt x="58" y="0"/>
                  </a:lnTo>
                  <a:lnTo>
                    <a:pt x="17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6" name="Freeform 167"/>
            <p:cNvSpPr>
              <a:spLocks/>
            </p:cNvSpPr>
            <p:nvPr userDrawn="1"/>
          </p:nvSpPr>
          <p:spPr bwMode="auto">
            <a:xfrm>
              <a:off x="8801100" y="4359275"/>
              <a:ext cx="142875" cy="158750"/>
            </a:xfrm>
            <a:custGeom>
              <a:avLst/>
              <a:gdLst>
                <a:gd name="T0" fmla="*/ 90 w 90"/>
                <a:gd name="T1" fmla="*/ 58 h 100"/>
                <a:gd name="T2" fmla="*/ 0 w 90"/>
                <a:gd name="T3" fmla="*/ 100 h 100"/>
                <a:gd name="T4" fmla="*/ 0 w 90"/>
                <a:gd name="T5" fmla="*/ 80 h 100"/>
                <a:gd name="T6" fmla="*/ 71 w 90"/>
                <a:gd name="T7" fmla="*/ 51 h 100"/>
                <a:gd name="T8" fmla="*/ 71 w 90"/>
                <a:gd name="T9" fmla="*/ 51 h 100"/>
                <a:gd name="T10" fmla="*/ 0 w 90"/>
                <a:gd name="T11" fmla="*/ 19 h 100"/>
                <a:gd name="T12" fmla="*/ 0 w 90"/>
                <a:gd name="T13" fmla="*/ 0 h 100"/>
                <a:gd name="T14" fmla="*/ 90 w 90"/>
                <a:gd name="T15" fmla="*/ 41 h 100"/>
                <a:gd name="T16" fmla="*/ 90 w 90"/>
                <a:gd name="T17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00">
                  <a:moveTo>
                    <a:pt x="90" y="58"/>
                  </a:moveTo>
                  <a:lnTo>
                    <a:pt x="0" y="100"/>
                  </a:lnTo>
                  <a:lnTo>
                    <a:pt x="0" y="80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0" y="41"/>
                  </a:lnTo>
                  <a:lnTo>
                    <a:pt x="90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197" name="Group 196"/>
          <p:cNvGrpSpPr/>
          <p:nvPr userDrawn="1"/>
        </p:nvGrpSpPr>
        <p:grpSpPr>
          <a:xfrm>
            <a:off x="8276167" y="3949700"/>
            <a:ext cx="704851" cy="536576"/>
            <a:chOff x="6207125" y="3949700"/>
            <a:chExt cx="528638" cy="536576"/>
          </a:xfrm>
        </p:grpSpPr>
        <p:sp>
          <p:nvSpPr>
            <p:cNvPr id="198" name="Freeform 168"/>
            <p:cNvSpPr>
              <a:spLocks/>
            </p:cNvSpPr>
            <p:nvPr userDrawn="1"/>
          </p:nvSpPr>
          <p:spPr bwMode="auto">
            <a:xfrm>
              <a:off x="6507163" y="3949700"/>
              <a:ext cx="228600" cy="227013"/>
            </a:xfrm>
            <a:custGeom>
              <a:avLst/>
              <a:gdLst>
                <a:gd name="T0" fmla="*/ 53 w 59"/>
                <a:gd name="T1" fmla="*/ 13 h 59"/>
                <a:gd name="T2" fmla="*/ 58 w 59"/>
                <a:gd name="T3" fmla="*/ 8 h 59"/>
                <a:gd name="T4" fmla="*/ 58 w 59"/>
                <a:gd name="T5" fmla="*/ 5 h 59"/>
                <a:gd name="T6" fmla="*/ 56 w 59"/>
                <a:gd name="T7" fmla="*/ 4 h 59"/>
                <a:gd name="T8" fmla="*/ 53 w 59"/>
                <a:gd name="T9" fmla="*/ 4 h 59"/>
                <a:gd name="T10" fmla="*/ 48 w 59"/>
                <a:gd name="T11" fmla="*/ 9 h 59"/>
                <a:gd name="T12" fmla="*/ 42 w 59"/>
                <a:gd name="T13" fmla="*/ 2 h 59"/>
                <a:gd name="T14" fmla="*/ 39 w 59"/>
                <a:gd name="T15" fmla="*/ 5 h 59"/>
                <a:gd name="T16" fmla="*/ 34 w 59"/>
                <a:gd name="T17" fmla="*/ 1 h 59"/>
                <a:gd name="T18" fmla="*/ 33 w 59"/>
                <a:gd name="T19" fmla="*/ 1 h 59"/>
                <a:gd name="T20" fmla="*/ 1 w 59"/>
                <a:gd name="T21" fmla="*/ 32 h 59"/>
                <a:gd name="T22" fmla="*/ 0 w 59"/>
                <a:gd name="T23" fmla="*/ 34 h 59"/>
                <a:gd name="T24" fmla="*/ 2 w 59"/>
                <a:gd name="T25" fmla="*/ 34 h 59"/>
                <a:gd name="T26" fmla="*/ 33 w 59"/>
                <a:gd name="T27" fmla="*/ 3 h 59"/>
                <a:gd name="T28" fmla="*/ 37 w 59"/>
                <a:gd name="T29" fmla="*/ 7 h 59"/>
                <a:gd name="T30" fmla="*/ 2 w 59"/>
                <a:gd name="T31" fmla="*/ 41 h 59"/>
                <a:gd name="T32" fmla="*/ 20 w 59"/>
                <a:gd name="T33" fmla="*/ 59 h 59"/>
                <a:gd name="T34" fmla="*/ 59 w 59"/>
                <a:gd name="T35" fmla="*/ 20 h 59"/>
                <a:gd name="T36" fmla="*/ 53 w 59"/>
                <a:gd name="T3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53" y="1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6"/>
                    <a:pt x="58" y="5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3"/>
                    <a:pt x="54" y="3"/>
                    <a:pt x="53" y="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5"/>
                    <a:pt x="2" y="3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53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199" name="Freeform 169"/>
            <p:cNvSpPr>
              <a:spLocks/>
            </p:cNvSpPr>
            <p:nvPr userDrawn="1"/>
          </p:nvSpPr>
          <p:spPr bwMode="auto">
            <a:xfrm>
              <a:off x="6207125" y="4122738"/>
              <a:ext cx="358775" cy="363538"/>
            </a:xfrm>
            <a:custGeom>
              <a:avLst/>
              <a:gdLst>
                <a:gd name="T0" fmla="*/ 55 w 93"/>
                <a:gd name="T1" fmla="*/ 22 h 94"/>
                <a:gd name="T2" fmla="*/ 1 w 93"/>
                <a:gd name="T3" fmla="*/ 74 h 94"/>
                <a:gd name="T4" fmla="*/ 0 w 93"/>
                <a:gd name="T5" fmla="*/ 92 h 94"/>
                <a:gd name="T6" fmla="*/ 1 w 93"/>
                <a:gd name="T7" fmla="*/ 94 h 94"/>
                <a:gd name="T8" fmla="*/ 19 w 93"/>
                <a:gd name="T9" fmla="*/ 92 h 94"/>
                <a:gd name="T10" fmla="*/ 35 w 93"/>
                <a:gd name="T11" fmla="*/ 76 h 94"/>
                <a:gd name="T12" fmla="*/ 55 w 93"/>
                <a:gd name="T13" fmla="*/ 57 h 94"/>
                <a:gd name="T14" fmla="*/ 93 w 93"/>
                <a:gd name="T15" fmla="*/ 18 h 94"/>
                <a:gd name="T16" fmla="*/ 76 w 93"/>
                <a:gd name="T17" fmla="*/ 0 h 94"/>
                <a:gd name="T18" fmla="*/ 55 w 93"/>
                <a:gd name="T19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55" y="22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00" name="Freeform 170"/>
          <p:cNvSpPr>
            <a:spLocks noEditPoints="1"/>
          </p:cNvSpPr>
          <p:nvPr userDrawn="1"/>
        </p:nvSpPr>
        <p:spPr bwMode="auto">
          <a:xfrm>
            <a:off x="5882218" y="4157663"/>
            <a:ext cx="611717" cy="382588"/>
          </a:xfrm>
          <a:custGeom>
            <a:avLst/>
            <a:gdLst>
              <a:gd name="T0" fmla="*/ 253 w 289"/>
              <a:gd name="T1" fmla="*/ 78 h 241"/>
              <a:gd name="T2" fmla="*/ 253 w 289"/>
              <a:gd name="T3" fmla="*/ 212 h 241"/>
              <a:gd name="T4" fmla="*/ 253 w 289"/>
              <a:gd name="T5" fmla="*/ 236 h 241"/>
              <a:gd name="T6" fmla="*/ 253 w 289"/>
              <a:gd name="T7" fmla="*/ 241 h 241"/>
              <a:gd name="T8" fmla="*/ 39 w 289"/>
              <a:gd name="T9" fmla="*/ 241 h 241"/>
              <a:gd name="T10" fmla="*/ 39 w 289"/>
              <a:gd name="T11" fmla="*/ 236 h 241"/>
              <a:gd name="T12" fmla="*/ 39 w 289"/>
              <a:gd name="T13" fmla="*/ 212 h 241"/>
              <a:gd name="T14" fmla="*/ 39 w 289"/>
              <a:gd name="T15" fmla="*/ 78 h 241"/>
              <a:gd name="T16" fmla="*/ 68 w 289"/>
              <a:gd name="T17" fmla="*/ 78 h 241"/>
              <a:gd name="T18" fmla="*/ 68 w 289"/>
              <a:gd name="T19" fmla="*/ 212 h 241"/>
              <a:gd name="T20" fmla="*/ 99 w 289"/>
              <a:gd name="T21" fmla="*/ 212 h 241"/>
              <a:gd name="T22" fmla="*/ 99 w 289"/>
              <a:gd name="T23" fmla="*/ 78 h 241"/>
              <a:gd name="T24" fmla="*/ 129 w 289"/>
              <a:gd name="T25" fmla="*/ 78 h 241"/>
              <a:gd name="T26" fmla="*/ 129 w 289"/>
              <a:gd name="T27" fmla="*/ 212 h 241"/>
              <a:gd name="T28" fmla="*/ 160 w 289"/>
              <a:gd name="T29" fmla="*/ 212 h 241"/>
              <a:gd name="T30" fmla="*/ 160 w 289"/>
              <a:gd name="T31" fmla="*/ 78 h 241"/>
              <a:gd name="T32" fmla="*/ 197 w 289"/>
              <a:gd name="T33" fmla="*/ 78 h 241"/>
              <a:gd name="T34" fmla="*/ 197 w 289"/>
              <a:gd name="T35" fmla="*/ 212 h 241"/>
              <a:gd name="T36" fmla="*/ 221 w 289"/>
              <a:gd name="T37" fmla="*/ 212 h 241"/>
              <a:gd name="T38" fmla="*/ 221 w 289"/>
              <a:gd name="T39" fmla="*/ 78 h 241"/>
              <a:gd name="T40" fmla="*/ 253 w 289"/>
              <a:gd name="T41" fmla="*/ 78 h 241"/>
              <a:gd name="T42" fmla="*/ 289 w 289"/>
              <a:gd name="T43" fmla="*/ 68 h 241"/>
              <a:gd name="T44" fmla="*/ 143 w 289"/>
              <a:gd name="T45" fmla="*/ 0 h 241"/>
              <a:gd name="T46" fmla="*/ 0 w 289"/>
              <a:gd name="T47" fmla="*/ 68 h 241"/>
              <a:gd name="T48" fmla="*/ 289 w 289"/>
              <a:gd name="T49" fmla="*/ 6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9" h="241">
                <a:moveTo>
                  <a:pt x="253" y="78"/>
                </a:moveTo>
                <a:lnTo>
                  <a:pt x="253" y="212"/>
                </a:lnTo>
                <a:lnTo>
                  <a:pt x="253" y="236"/>
                </a:lnTo>
                <a:lnTo>
                  <a:pt x="253" y="241"/>
                </a:lnTo>
                <a:lnTo>
                  <a:pt x="39" y="241"/>
                </a:lnTo>
                <a:lnTo>
                  <a:pt x="39" y="236"/>
                </a:lnTo>
                <a:lnTo>
                  <a:pt x="39" y="212"/>
                </a:lnTo>
                <a:lnTo>
                  <a:pt x="39" y="78"/>
                </a:lnTo>
                <a:lnTo>
                  <a:pt x="68" y="78"/>
                </a:lnTo>
                <a:lnTo>
                  <a:pt x="68" y="212"/>
                </a:lnTo>
                <a:lnTo>
                  <a:pt x="99" y="212"/>
                </a:lnTo>
                <a:lnTo>
                  <a:pt x="99" y="78"/>
                </a:lnTo>
                <a:lnTo>
                  <a:pt x="129" y="78"/>
                </a:lnTo>
                <a:lnTo>
                  <a:pt x="129" y="212"/>
                </a:lnTo>
                <a:lnTo>
                  <a:pt x="160" y="212"/>
                </a:lnTo>
                <a:lnTo>
                  <a:pt x="160" y="78"/>
                </a:lnTo>
                <a:lnTo>
                  <a:pt x="197" y="78"/>
                </a:lnTo>
                <a:lnTo>
                  <a:pt x="197" y="212"/>
                </a:lnTo>
                <a:lnTo>
                  <a:pt x="221" y="212"/>
                </a:lnTo>
                <a:lnTo>
                  <a:pt x="221" y="78"/>
                </a:lnTo>
                <a:lnTo>
                  <a:pt x="253" y="78"/>
                </a:lnTo>
                <a:close/>
                <a:moveTo>
                  <a:pt x="289" y="68"/>
                </a:moveTo>
                <a:lnTo>
                  <a:pt x="143" y="0"/>
                </a:lnTo>
                <a:lnTo>
                  <a:pt x="0" y="68"/>
                </a:lnTo>
                <a:lnTo>
                  <a:pt x="289" y="6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01" name="Group 200"/>
          <p:cNvGrpSpPr/>
          <p:nvPr userDrawn="1"/>
        </p:nvGrpSpPr>
        <p:grpSpPr>
          <a:xfrm>
            <a:off x="10947400" y="3883026"/>
            <a:ext cx="433917" cy="239713"/>
            <a:chOff x="8210550" y="3883025"/>
            <a:chExt cx="325438" cy="239713"/>
          </a:xfrm>
        </p:grpSpPr>
        <p:sp>
          <p:nvSpPr>
            <p:cNvPr id="202" name="Freeform 171"/>
            <p:cNvSpPr>
              <a:spLocks/>
            </p:cNvSpPr>
            <p:nvPr userDrawn="1"/>
          </p:nvSpPr>
          <p:spPr bwMode="auto">
            <a:xfrm>
              <a:off x="8434388" y="3883025"/>
              <a:ext cx="101600" cy="239713"/>
            </a:xfrm>
            <a:custGeom>
              <a:avLst/>
              <a:gdLst>
                <a:gd name="T0" fmla="*/ 64 w 64"/>
                <a:gd name="T1" fmla="*/ 151 h 151"/>
                <a:gd name="T2" fmla="*/ 64 w 64"/>
                <a:gd name="T3" fmla="*/ 25 h 151"/>
                <a:gd name="T4" fmla="*/ 0 w 64"/>
                <a:gd name="T5" fmla="*/ 0 h 151"/>
                <a:gd name="T6" fmla="*/ 0 w 64"/>
                <a:gd name="T7" fmla="*/ 0 h 151"/>
                <a:gd name="T8" fmla="*/ 0 w 64"/>
                <a:gd name="T9" fmla="*/ 125 h 151"/>
                <a:gd name="T10" fmla="*/ 64 w 6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51">
                  <a:moveTo>
                    <a:pt x="64" y="151"/>
                  </a:moveTo>
                  <a:lnTo>
                    <a:pt x="64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4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3" name="Freeform 172"/>
            <p:cNvSpPr>
              <a:spLocks/>
            </p:cNvSpPr>
            <p:nvPr userDrawn="1"/>
          </p:nvSpPr>
          <p:spPr bwMode="auto">
            <a:xfrm>
              <a:off x="8210550" y="3883025"/>
              <a:ext cx="104775" cy="239713"/>
            </a:xfrm>
            <a:custGeom>
              <a:avLst/>
              <a:gdLst>
                <a:gd name="T0" fmla="*/ 66 w 66"/>
                <a:gd name="T1" fmla="*/ 151 h 151"/>
                <a:gd name="T2" fmla="*/ 66 w 66"/>
                <a:gd name="T3" fmla="*/ 25 h 151"/>
                <a:gd name="T4" fmla="*/ 0 w 66"/>
                <a:gd name="T5" fmla="*/ 0 h 151"/>
                <a:gd name="T6" fmla="*/ 0 w 66"/>
                <a:gd name="T7" fmla="*/ 125 h 151"/>
                <a:gd name="T8" fmla="*/ 66 w 6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51">
                  <a:moveTo>
                    <a:pt x="66" y="151"/>
                  </a:moveTo>
                  <a:lnTo>
                    <a:pt x="66" y="25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6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4" name="Freeform 173"/>
            <p:cNvSpPr>
              <a:spLocks/>
            </p:cNvSpPr>
            <p:nvPr userDrawn="1"/>
          </p:nvSpPr>
          <p:spPr bwMode="auto">
            <a:xfrm>
              <a:off x="8323263" y="3883025"/>
              <a:ext cx="100013" cy="239713"/>
            </a:xfrm>
            <a:custGeom>
              <a:avLst/>
              <a:gdLst>
                <a:gd name="T0" fmla="*/ 63 w 63"/>
                <a:gd name="T1" fmla="*/ 125 h 151"/>
                <a:gd name="T2" fmla="*/ 63 w 63"/>
                <a:gd name="T3" fmla="*/ 108 h 151"/>
                <a:gd name="T4" fmla="*/ 63 w 63"/>
                <a:gd name="T5" fmla="*/ 0 h 151"/>
                <a:gd name="T6" fmla="*/ 0 w 63"/>
                <a:gd name="T7" fmla="*/ 25 h 151"/>
                <a:gd name="T8" fmla="*/ 0 w 63"/>
                <a:gd name="T9" fmla="*/ 151 h 151"/>
                <a:gd name="T10" fmla="*/ 63 w 63"/>
                <a:gd name="T1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51">
                  <a:moveTo>
                    <a:pt x="63" y="125"/>
                  </a:moveTo>
                  <a:lnTo>
                    <a:pt x="63" y="108"/>
                  </a:lnTo>
                  <a:lnTo>
                    <a:pt x="63" y="0"/>
                  </a:lnTo>
                  <a:lnTo>
                    <a:pt x="0" y="25"/>
                  </a:lnTo>
                  <a:lnTo>
                    <a:pt x="0" y="151"/>
                  </a:lnTo>
                  <a:lnTo>
                    <a:pt x="63" y="12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>
            <a:off x="10073218" y="1314451"/>
            <a:ext cx="560916" cy="277813"/>
            <a:chOff x="7554913" y="1314450"/>
            <a:chExt cx="420687" cy="277813"/>
          </a:xfrm>
        </p:grpSpPr>
        <p:sp>
          <p:nvSpPr>
            <p:cNvPr id="206" name="Freeform 174"/>
            <p:cNvSpPr>
              <a:spLocks/>
            </p:cNvSpPr>
            <p:nvPr userDrawn="1"/>
          </p:nvSpPr>
          <p:spPr bwMode="auto">
            <a:xfrm>
              <a:off x="7832725" y="1314450"/>
              <a:ext cx="142875" cy="263525"/>
            </a:xfrm>
            <a:custGeom>
              <a:avLst/>
              <a:gdLst>
                <a:gd name="T0" fmla="*/ 37 w 37"/>
                <a:gd name="T1" fmla="*/ 68 h 68"/>
                <a:gd name="T2" fmla="*/ 37 w 37"/>
                <a:gd name="T3" fmla="*/ 65 h 68"/>
                <a:gd name="T4" fmla="*/ 37 w 37"/>
                <a:gd name="T5" fmla="*/ 7 h 68"/>
                <a:gd name="T6" fmla="*/ 32 w 37"/>
                <a:gd name="T7" fmla="*/ 0 h 68"/>
                <a:gd name="T8" fmla="*/ 0 w 37"/>
                <a:gd name="T9" fmla="*/ 32 h 68"/>
                <a:gd name="T10" fmla="*/ 37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37" y="68"/>
                  </a:moveTo>
                  <a:cubicBezTo>
                    <a:pt x="37" y="68"/>
                    <a:pt x="37" y="66"/>
                    <a:pt x="37" y="6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4"/>
                    <a:pt x="35" y="1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7" y="6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7" name="Freeform 175"/>
            <p:cNvSpPr>
              <a:spLocks/>
            </p:cNvSpPr>
            <p:nvPr userDrawn="1"/>
          </p:nvSpPr>
          <p:spPr bwMode="auto">
            <a:xfrm>
              <a:off x="7554913" y="1314450"/>
              <a:ext cx="142875" cy="266700"/>
            </a:xfrm>
            <a:custGeom>
              <a:avLst/>
              <a:gdLst>
                <a:gd name="T0" fmla="*/ 5 w 37"/>
                <a:gd name="T1" fmla="*/ 0 h 69"/>
                <a:gd name="T2" fmla="*/ 0 w 37"/>
                <a:gd name="T3" fmla="*/ 7 h 69"/>
                <a:gd name="T4" fmla="*/ 0 w 37"/>
                <a:gd name="T5" fmla="*/ 65 h 69"/>
                <a:gd name="T6" fmla="*/ 1 w 37"/>
                <a:gd name="T7" fmla="*/ 69 h 69"/>
                <a:gd name="T8" fmla="*/ 37 w 37"/>
                <a:gd name="T9" fmla="*/ 32 h 69"/>
                <a:gd name="T10" fmla="*/ 5 w 37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5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8"/>
                    <a:pt x="1" y="69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8" name="Freeform 176"/>
            <p:cNvSpPr>
              <a:spLocks/>
            </p:cNvSpPr>
            <p:nvPr userDrawn="1"/>
          </p:nvSpPr>
          <p:spPr bwMode="auto">
            <a:xfrm>
              <a:off x="7573963" y="1454150"/>
              <a:ext cx="382588" cy="138113"/>
            </a:xfrm>
            <a:custGeom>
              <a:avLst/>
              <a:gdLst>
                <a:gd name="T0" fmla="*/ 57 w 99"/>
                <a:gd name="T1" fmla="*/ 6 h 36"/>
                <a:gd name="T2" fmla="*/ 50 w 99"/>
                <a:gd name="T3" fmla="*/ 9 h 36"/>
                <a:gd name="T4" fmla="*/ 43 w 99"/>
                <a:gd name="T5" fmla="*/ 6 h 36"/>
                <a:gd name="T6" fmla="*/ 36 w 99"/>
                <a:gd name="T7" fmla="*/ 0 h 36"/>
                <a:gd name="T8" fmla="*/ 0 w 99"/>
                <a:gd name="T9" fmla="*/ 36 h 36"/>
                <a:gd name="T10" fmla="*/ 2 w 99"/>
                <a:gd name="T11" fmla="*/ 36 h 36"/>
                <a:gd name="T12" fmla="*/ 97 w 99"/>
                <a:gd name="T13" fmla="*/ 36 h 36"/>
                <a:gd name="T14" fmla="*/ 99 w 99"/>
                <a:gd name="T15" fmla="*/ 36 h 36"/>
                <a:gd name="T16" fmla="*/ 63 w 99"/>
                <a:gd name="T17" fmla="*/ 0 h 36"/>
                <a:gd name="T18" fmla="*/ 57 w 99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6">
                  <a:moveTo>
                    <a:pt x="57" y="6"/>
                  </a:moveTo>
                  <a:cubicBezTo>
                    <a:pt x="55" y="8"/>
                    <a:pt x="52" y="9"/>
                    <a:pt x="50" y="9"/>
                  </a:cubicBezTo>
                  <a:cubicBezTo>
                    <a:pt x="47" y="9"/>
                    <a:pt x="45" y="8"/>
                    <a:pt x="43" y="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57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09" name="Freeform 177"/>
            <p:cNvSpPr>
              <a:spLocks/>
            </p:cNvSpPr>
            <p:nvPr userDrawn="1"/>
          </p:nvSpPr>
          <p:spPr bwMode="auto">
            <a:xfrm>
              <a:off x="7604125" y="1314450"/>
              <a:ext cx="320675" cy="155575"/>
            </a:xfrm>
            <a:custGeom>
              <a:avLst/>
              <a:gdLst>
                <a:gd name="T0" fmla="*/ 0 w 83"/>
                <a:gd name="T1" fmla="*/ 0 h 40"/>
                <a:gd name="T2" fmla="*/ 28 w 83"/>
                <a:gd name="T3" fmla="*/ 28 h 40"/>
                <a:gd name="T4" fmla="*/ 32 w 83"/>
                <a:gd name="T5" fmla="*/ 32 h 40"/>
                <a:gd name="T6" fmla="*/ 39 w 83"/>
                <a:gd name="T7" fmla="*/ 38 h 40"/>
                <a:gd name="T8" fmla="*/ 45 w 83"/>
                <a:gd name="T9" fmla="*/ 38 h 40"/>
                <a:gd name="T10" fmla="*/ 51 w 83"/>
                <a:gd name="T11" fmla="*/ 32 h 40"/>
                <a:gd name="T12" fmla="*/ 55 w 83"/>
                <a:gd name="T13" fmla="*/ 28 h 40"/>
                <a:gd name="T14" fmla="*/ 83 w 83"/>
                <a:gd name="T15" fmla="*/ 0 h 40"/>
                <a:gd name="T16" fmla="*/ 0 w 8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0">
                  <a:moveTo>
                    <a:pt x="0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40"/>
                    <a:pt x="43" y="40"/>
                    <a:pt x="45" y="3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10" name="Freeform 178"/>
          <p:cNvSpPr>
            <a:spLocks noEditPoints="1"/>
          </p:cNvSpPr>
          <p:nvPr userDrawn="1"/>
        </p:nvSpPr>
        <p:spPr bwMode="auto">
          <a:xfrm>
            <a:off x="7626350" y="4003676"/>
            <a:ext cx="603251" cy="428625"/>
          </a:xfrm>
          <a:custGeom>
            <a:avLst/>
            <a:gdLst>
              <a:gd name="T0" fmla="*/ 103 w 117"/>
              <a:gd name="T1" fmla="*/ 55 h 111"/>
              <a:gd name="T2" fmla="*/ 89 w 117"/>
              <a:gd name="T3" fmla="*/ 69 h 111"/>
              <a:gd name="T4" fmla="*/ 95 w 117"/>
              <a:gd name="T5" fmla="*/ 80 h 111"/>
              <a:gd name="T6" fmla="*/ 66 w 117"/>
              <a:gd name="T7" fmla="*/ 102 h 111"/>
              <a:gd name="T8" fmla="*/ 50 w 117"/>
              <a:gd name="T9" fmla="*/ 92 h 111"/>
              <a:gd name="T10" fmla="*/ 49 w 117"/>
              <a:gd name="T11" fmla="*/ 81 h 111"/>
              <a:gd name="T12" fmla="*/ 88 w 117"/>
              <a:gd name="T13" fmla="*/ 25 h 111"/>
              <a:gd name="T14" fmla="*/ 81 w 117"/>
              <a:gd name="T15" fmla="*/ 10 h 111"/>
              <a:gd name="T16" fmla="*/ 81 w 117"/>
              <a:gd name="T17" fmla="*/ 9 h 111"/>
              <a:gd name="T18" fmla="*/ 73 w 117"/>
              <a:gd name="T19" fmla="*/ 0 h 111"/>
              <a:gd name="T20" fmla="*/ 65 w 117"/>
              <a:gd name="T21" fmla="*/ 9 h 111"/>
              <a:gd name="T22" fmla="*/ 73 w 117"/>
              <a:gd name="T23" fmla="*/ 17 h 111"/>
              <a:gd name="T24" fmla="*/ 76 w 117"/>
              <a:gd name="T25" fmla="*/ 16 h 111"/>
              <a:gd name="T26" fmla="*/ 80 w 117"/>
              <a:gd name="T27" fmla="*/ 24 h 111"/>
              <a:gd name="T28" fmla="*/ 44 w 117"/>
              <a:gd name="T29" fmla="*/ 73 h 111"/>
              <a:gd name="T30" fmla="*/ 20 w 117"/>
              <a:gd name="T31" fmla="*/ 51 h 111"/>
              <a:gd name="T32" fmla="*/ 9 w 117"/>
              <a:gd name="T33" fmla="*/ 24 h 111"/>
              <a:gd name="T34" fmla="*/ 13 w 117"/>
              <a:gd name="T35" fmla="*/ 16 h 111"/>
              <a:gd name="T36" fmla="*/ 15 w 117"/>
              <a:gd name="T37" fmla="*/ 17 h 111"/>
              <a:gd name="T38" fmla="*/ 24 w 117"/>
              <a:gd name="T39" fmla="*/ 9 h 111"/>
              <a:gd name="T40" fmla="*/ 15 w 117"/>
              <a:gd name="T41" fmla="*/ 0 h 111"/>
              <a:gd name="T42" fmla="*/ 7 w 117"/>
              <a:gd name="T43" fmla="*/ 9 h 111"/>
              <a:gd name="T44" fmla="*/ 7 w 117"/>
              <a:gd name="T45" fmla="*/ 10 h 111"/>
              <a:gd name="T46" fmla="*/ 0 w 117"/>
              <a:gd name="T47" fmla="*/ 25 h 111"/>
              <a:gd name="T48" fmla="*/ 40 w 117"/>
              <a:gd name="T49" fmla="*/ 81 h 111"/>
              <a:gd name="T50" fmla="*/ 42 w 117"/>
              <a:gd name="T51" fmla="*/ 94 h 111"/>
              <a:gd name="T52" fmla="*/ 66 w 117"/>
              <a:gd name="T53" fmla="*/ 110 h 111"/>
              <a:gd name="T54" fmla="*/ 67 w 117"/>
              <a:gd name="T55" fmla="*/ 111 h 111"/>
              <a:gd name="T56" fmla="*/ 103 w 117"/>
              <a:gd name="T57" fmla="*/ 83 h 111"/>
              <a:gd name="T58" fmla="*/ 103 w 117"/>
              <a:gd name="T59" fmla="*/ 83 h 111"/>
              <a:gd name="T60" fmla="*/ 117 w 117"/>
              <a:gd name="T61" fmla="*/ 69 h 111"/>
              <a:gd name="T62" fmla="*/ 103 w 117"/>
              <a:gd name="T63" fmla="*/ 55 h 111"/>
              <a:gd name="T64" fmla="*/ 103 w 117"/>
              <a:gd name="T65" fmla="*/ 77 h 111"/>
              <a:gd name="T66" fmla="*/ 95 w 117"/>
              <a:gd name="T67" fmla="*/ 69 h 111"/>
              <a:gd name="T68" fmla="*/ 103 w 117"/>
              <a:gd name="T69" fmla="*/ 62 h 111"/>
              <a:gd name="T70" fmla="*/ 110 w 117"/>
              <a:gd name="T71" fmla="*/ 69 h 111"/>
              <a:gd name="T72" fmla="*/ 103 w 117"/>
              <a:gd name="T73" fmla="*/ 7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11">
                <a:moveTo>
                  <a:pt x="103" y="55"/>
                </a:moveTo>
                <a:cubicBezTo>
                  <a:pt x="95" y="55"/>
                  <a:pt x="89" y="61"/>
                  <a:pt x="89" y="69"/>
                </a:cubicBezTo>
                <a:cubicBezTo>
                  <a:pt x="89" y="74"/>
                  <a:pt x="91" y="78"/>
                  <a:pt x="95" y="80"/>
                </a:cubicBezTo>
                <a:cubicBezTo>
                  <a:pt x="87" y="95"/>
                  <a:pt x="77" y="102"/>
                  <a:pt x="66" y="102"/>
                </a:cubicBezTo>
                <a:cubicBezTo>
                  <a:pt x="58" y="102"/>
                  <a:pt x="51" y="96"/>
                  <a:pt x="50" y="92"/>
                </a:cubicBezTo>
                <a:cubicBezTo>
                  <a:pt x="49" y="90"/>
                  <a:pt x="49" y="85"/>
                  <a:pt x="49" y="81"/>
                </a:cubicBezTo>
                <a:cubicBezTo>
                  <a:pt x="72" y="76"/>
                  <a:pt x="88" y="32"/>
                  <a:pt x="88" y="25"/>
                </a:cubicBezTo>
                <a:cubicBezTo>
                  <a:pt x="89" y="20"/>
                  <a:pt x="85" y="14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4"/>
                  <a:pt x="78" y="0"/>
                  <a:pt x="73" y="0"/>
                </a:cubicBezTo>
                <a:cubicBezTo>
                  <a:pt x="69" y="0"/>
                  <a:pt x="65" y="4"/>
                  <a:pt x="65" y="9"/>
                </a:cubicBezTo>
                <a:cubicBezTo>
                  <a:pt x="65" y="13"/>
                  <a:pt x="69" y="17"/>
                  <a:pt x="73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8" y="19"/>
                  <a:pt x="80" y="22"/>
                  <a:pt x="80" y="24"/>
                </a:cubicBezTo>
                <a:cubicBezTo>
                  <a:pt x="79" y="30"/>
                  <a:pt x="62" y="73"/>
                  <a:pt x="44" y="73"/>
                </a:cubicBezTo>
                <a:cubicBezTo>
                  <a:pt x="37" y="73"/>
                  <a:pt x="29" y="65"/>
                  <a:pt x="20" y="51"/>
                </a:cubicBezTo>
                <a:cubicBezTo>
                  <a:pt x="14" y="40"/>
                  <a:pt x="9" y="27"/>
                  <a:pt x="9" y="24"/>
                </a:cubicBezTo>
                <a:cubicBezTo>
                  <a:pt x="9" y="22"/>
                  <a:pt x="10" y="19"/>
                  <a:pt x="13" y="16"/>
                </a:cubicBezTo>
                <a:cubicBezTo>
                  <a:pt x="14" y="17"/>
                  <a:pt x="15" y="17"/>
                  <a:pt x="15" y="17"/>
                </a:cubicBezTo>
                <a:cubicBezTo>
                  <a:pt x="20" y="17"/>
                  <a:pt x="24" y="13"/>
                  <a:pt x="24" y="9"/>
                </a:cubicBezTo>
                <a:cubicBezTo>
                  <a:pt x="24" y="4"/>
                  <a:pt x="20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9"/>
                  <a:pt x="7" y="9"/>
                  <a:pt x="7" y="10"/>
                </a:cubicBezTo>
                <a:cubicBezTo>
                  <a:pt x="4" y="14"/>
                  <a:pt x="0" y="20"/>
                  <a:pt x="0" y="25"/>
                </a:cubicBezTo>
                <a:cubicBezTo>
                  <a:pt x="1" y="32"/>
                  <a:pt x="17" y="76"/>
                  <a:pt x="40" y="81"/>
                </a:cubicBezTo>
                <a:cubicBezTo>
                  <a:pt x="40" y="85"/>
                  <a:pt x="41" y="91"/>
                  <a:pt x="42" y="94"/>
                </a:cubicBezTo>
                <a:cubicBezTo>
                  <a:pt x="44" y="102"/>
                  <a:pt x="54" y="110"/>
                  <a:pt x="66" y="110"/>
                </a:cubicBezTo>
                <a:cubicBezTo>
                  <a:pt x="66" y="111"/>
                  <a:pt x="67" y="111"/>
                  <a:pt x="67" y="111"/>
                </a:cubicBezTo>
                <a:cubicBezTo>
                  <a:pt x="76" y="111"/>
                  <a:pt x="91" y="107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10" y="83"/>
                  <a:pt x="117" y="77"/>
                  <a:pt x="117" y="69"/>
                </a:cubicBezTo>
                <a:cubicBezTo>
                  <a:pt x="117" y="61"/>
                  <a:pt x="110" y="55"/>
                  <a:pt x="103" y="55"/>
                </a:cubicBezTo>
                <a:close/>
                <a:moveTo>
                  <a:pt x="103" y="77"/>
                </a:moveTo>
                <a:cubicBezTo>
                  <a:pt x="99" y="77"/>
                  <a:pt x="95" y="73"/>
                  <a:pt x="95" y="69"/>
                </a:cubicBezTo>
                <a:cubicBezTo>
                  <a:pt x="95" y="65"/>
                  <a:pt x="99" y="62"/>
                  <a:pt x="103" y="62"/>
                </a:cubicBezTo>
                <a:cubicBezTo>
                  <a:pt x="107" y="62"/>
                  <a:pt x="110" y="65"/>
                  <a:pt x="110" y="69"/>
                </a:cubicBezTo>
                <a:cubicBezTo>
                  <a:pt x="110" y="73"/>
                  <a:pt x="107" y="77"/>
                  <a:pt x="10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1" name="Oval 179"/>
          <p:cNvSpPr>
            <a:spLocks noChangeArrowheads="1"/>
          </p:cNvSpPr>
          <p:nvPr userDrawn="1"/>
        </p:nvSpPr>
        <p:spPr bwMode="auto">
          <a:xfrm>
            <a:off x="8136467" y="4254500"/>
            <a:ext cx="42333" cy="31750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12" name="Freeform 180"/>
          <p:cNvSpPr>
            <a:spLocks noEditPoints="1"/>
          </p:cNvSpPr>
          <p:nvPr userDrawn="1"/>
        </p:nvSpPr>
        <p:spPr bwMode="auto">
          <a:xfrm>
            <a:off x="10149418" y="2349500"/>
            <a:ext cx="499533" cy="363538"/>
          </a:xfrm>
          <a:custGeom>
            <a:avLst/>
            <a:gdLst>
              <a:gd name="T0" fmla="*/ 29 w 97"/>
              <a:gd name="T1" fmla="*/ 6 h 94"/>
              <a:gd name="T2" fmla="*/ 68 w 97"/>
              <a:gd name="T3" fmla="*/ 6 h 94"/>
              <a:gd name="T4" fmla="*/ 68 w 97"/>
              <a:gd name="T5" fmla="*/ 17 h 94"/>
              <a:gd name="T6" fmla="*/ 74 w 97"/>
              <a:gd name="T7" fmla="*/ 17 h 94"/>
              <a:gd name="T8" fmla="*/ 74 w 97"/>
              <a:gd name="T9" fmla="*/ 6 h 94"/>
              <a:gd name="T10" fmla="*/ 68 w 97"/>
              <a:gd name="T11" fmla="*/ 0 h 94"/>
              <a:gd name="T12" fmla="*/ 29 w 97"/>
              <a:gd name="T13" fmla="*/ 0 h 94"/>
              <a:gd name="T14" fmla="*/ 23 w 97"/>
              <a:gd name="T15" fmla="*/ 6 h 94"/>
              <a:gd name="T16" fmla="*/ 23 w 97"/>
              <a:gd name="T17" fmla="*/ 17 h 94"/>
              <a:gd name="T18" fmla="*/ 29 w 97"/>
              <a:gd name="T19" fmla="*/ 17 h 94"/>
              <a:gd name="T20" fmla="*/ 29 w 97"/>
              <a:gd name="T21" fmla="*/ 6 h 94"/>
              <a:gd name="T22" fmla="*/ 57 w 97"/>
              <a:gd name="T23" fmla="*/ 59 h 94"/>
              <a:gd name="T24" fmla="*/ 51 w 97"/>
              <a:gd name="T25" fmla="*/ 65 h 94"/>
              <a:gd name="T26" fmla="*/ 45 w 97"/>
              <a:gd name="T27" fmla="*/ 65 h 94"/>
              <a:gd name="T28" fmla="*/ 39 w 97"/>
              <a:gd name="T29" fmla="*/ 59 h 94"/>
              <a:gd name="T30" fmla="*/ 39 w 97"/>
              <a:gd name="T31" fmla="*/ 57 h 94"/>
              <a:gd name="T32" fmla="*/ 0 w 97"/>
              <a:gd name="T33" fmla="*/ 44 h 94"/>
              <a:gd name="T34" fmla="*/ 0 w 97"/>
              <a:gd name="T35" fmla="*/ 91 h 94"/>
              <a:gd name="T36" fmla="*/ 3 w 97"/>
              <a:gd name="T37" fmla="*/ 94 h 94"/>
              <a:gd name="T38" fmla="*/ 94 w 97"/>
              <a:gd name="T39" fmla="*/ 94 h 94"/>
              <a:gd name="T40" fmla="*/ 97 w 97"/>
              <a:gd name="T41" fmla="*/ 91 h 94"/>
              <a:gd name="T42" fmla="*/ 97 w 97"/>
              <a:gd name="T43" fmla="*/ 44 h 94"/>
              <a:gd name="T44" fmla="*/ 57 w 97"/>
              <a:gd name="T45" fmla="*/ 57 h 94"/>
              <a:gd name="T46" fmla="*/ 57 w 97"/>
              <a:gd name="T47" fmla="*/ 59 h 94"/>
              <a:gd name="T48" fmla="*/ 94 w 97"/>
              <a:gd name="T49" fmla="*/ 19 h 94"/>
              <a:gd name="T50" fmla="*/ 3 w 97"/>
              <a:gd name="T51" fmla="*/ 19 h 94"/>
              <a:gd name="T52" fmla="*/ 0 w 97"/>
              <a:gd name="T53" fmla="*/ 22 h 94"/>
              <a:gd name="T54" fmla="*/ 0 w 97"/>
              <a:gd name="T55" fmla="*/ 39 h 94"/>
              <a:gd name="T56" fmla="*/ 39 w 97"/>
              <a:gd name="T57" fmla="*/ 53 h 94"/>
              <a:gd name="T58" fmla="*/ 39 w 97"/>
              <a:gd name="T59" fmla="*/ 48 h 94"/>
              <a:gd name="T60" fmla="*/ 45 w 97"/>
              <a:gd name="T61" fmla="*/ 42 h 94"/>
              <a:gd name="T62" fmla="*/ 51 w 97"/>
              <a:gd name="T63" fmla="*/ 42 h 94"/>
              <a:gd name="T64" fmla="*/ 57 w 97"/>
              <a:gd name="T65" fmla="*/ 48 h 94"/>
              <a:gd name="T66" fmla="*/ 57 w 97"/>
              <a:gd name="T67" fmla="*/ 53 h 94"/>
              <a:gd name="T68" fmla="*/ 97 w 97"/>
              <a:gd name="T69" fmla="*/ 39 h 94"/>
              <a:gd name="T70" fmla="*/ 97 w 97"/>
              <a:gd name="T71" fmla="*/ 22 h 94"/>
              <a:gd name="T72" fmla="*/ 94 w 97"/>
              <a:gd name="T73" fmla="*/ 19 h 94"/>
              <a:gd name="T74" fmla="*/ 51 w 97"/>
              <a:gd name="T75" fmla="*/ 61 h 94"/>
              <a:gd name="T76" fmla="*/ 53 w 97"/>
              <a:gd name="T77" fmla="*/ 59 h 94"/>
              <a:gd name="T78" fmla="*/ 53 w 97"/>
              <a:gd name="T79" fmla="*/ 48 h 94"/>
              <a:gd name="T80" fmla="*/ 51 w 97"/>
              <a:gd name="T81" fmla="*/ 46 h 94"/>
              <a:gd name="T82" fmla="*/ 45 w 97"/>
              <a:gd name="T83" fmla="*/ 46 h 94"/>
              <a:gd name="T84" fmla="*/ 43 w 97"/>
              <a:gd name="T85" fmla="*/ 48 h 94"/>
              <a:gd name="T86" fmla="*/ 43 w 97"/>
              <a:gd name="T87" fmla="*/ 59 h 94"/>
              <a:gd name="T88" fmla="*/ 45 w 97"/>
              <a:gd name="T89" fmla="*/ 61 h 94"/>
              <a:gd name="T90" fmla="*/ 51 w 97"/>
              <a:gd name="T91" fmla="*/ 6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4">
                <a:moveTo>
                  <a:pt x="29" y="6"/>
                </a:move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3" y="3"/>
                  <a:pt x="23" y="6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lnTo>
                  <a:pt x="29" y="6"/>
                </a:lnTo>
                <a:close/>
                <a:moveTo>
                  <a:pt x="57" y="59"/>
                </a:moveTo>
                <a:cubicBezTo>
                  <a:pt x="57" y="62"/>
                  <a:pt x="55" y="65"/>
                  <a:pt x="51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5"/>
                  <a:pt x="39" y="62"/>
                  <a:pt x="39" y="59"/>
                </a:cubicBezTo>
                <a:cubicBezTo>
                  <a:pt x="39" y="57"/>
                  <a:pt x="39" y="57"/>
                  <a:pt x="39" y="57"/>
                </a:cubicBezTo>
                <a:cubicBezTo>
                  <a:pt x="23" y="56"/>
                  <a:pt x="9" y="50"/>
                  <a:pt x="0" y="4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3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4"/>
                  <a:pt x="97" y="93"/>
                  <a:pt x="97" y="91"/>
                </a:cubicBezTo>
                <a:cubicBezTo>
                  <a:pt x="97" y="44"/>
                  <a:pt x="97" y="44"/>
                  <a:pt x="97" y="44"/>
                </a:cubicBezTo>
                <a:cubicBezTo>
                  <a:pt x="87" y="50"/>
                  <a:pt x="74" y="56"/>
                  <a:pt x="57" y="57"/>
                </a:cubicBezTo>
                <a:lnTo>
                  <a:pt x="57" y="59"/>
                </a:lnTo>
                <a:close/>
                <a:moveTo>
                  <a:pt x="94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45"/>
                  <a:pt x="22" y="52"/>
                  <a:pt x="39" y="53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5"/>
                  <a:pt x="42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7" y="45"/>
                  <a:pt x="57" y="48"/>
                </a:cubicBezTo>
                <a:cubicBezTo>
                  <a:pt x="57" y="53"/>
                  <a:pt x="57" y="53"/>
                  <a:pt x="57" y="53"/>
                </a:cubicBezTo>
                <a:cubicBezTo>
                  <a:pt x="74" y="52"/>
                  <a:pt x="88" y="45"/>
                  <a:pt x="97" y="39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0"/>
                  <a:pt x="95" y="19"/>
                  <a:pt x="94" y="19"/>
                </a:cubicBezTo>
                <a:close/>
                <a:moveTo>
                  <a:pt x="51" y="61"/>
                </a:moveTo>
                <a:cubicBezTo>
                  <a:pt x="52" y="61"/>
                  <a:pt x="53" y="60"/>
                  <a:pt x="53" y="59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7"/>
                  <a:pt x="52" y="46"/>
                  <a:pt x="51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6"/>
                  <a:pt x="43" y="47"/>
                  <a:pt x="43" y="4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60"/>
                  <a:pt x="44" y="61"/>
                  <a:pt x="45" y="61"/>
                </a:cubicBezTo>
                <a:lnTo>
                  <a:pt x="51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13" name="Group 212"/>
          <p:cNvGrpSpPr/>
          <p:nvPr userDrawn="1"/>
        </p:nvGrpSpPr>
        <p:grpSpPr>
          <a:xfrm>
            <a:off x="11309351" y="1017589"/>
            <a:ext cx="694267" cy="498475"/>
            <a:chOff x="8482013" y="1017588"/>
            <a:chExt cx="520700" cy="498475"/>
          </a:xfrm>
        </p:grpSpPr>
        <p:sp>
          <p:nvSpPr>
            <p:cNvPr id="214" name="Oval 181"/>
            <p:cNvSpPr>
              <a:spLocks noChangeArrowheads="1"/>
            </p:cNvSpPr>
            <p:nvPr userDrawn="1"/>
          </p:nvSpPr>
          <p:spPr bwMode="auto">
            <a:xfrm>
              <a:off x="8870950" y="1106488"/>
              <a:ext cx="66675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8482013" y="1071563"/>
              <a:ext cx="520700" cy="444500"/>
            </a:xfrm>
            <a:custGeom>
              <a:avLst/>
              <a:gdLst>
                <a:gd name="T0" fmla="*/ 126 w 135"/>
                <a:gd name="T1" fmla="*/ 36 h 115"/>
                <a:gd name="T2" fmla="*/ 109 w 135"/>
                <a:gd name="T3" fmla="*/ 28 h 115"/>
                <a:gd name="T4" fmla="*/ 100 w 135"/>
                <a:gd name="T5" fmla="*/ 29 h 115"/>
                <a:gd name="T6" fmla="*/ 93 w 135"/>
                <a:gd name="T7" fmla="*/ 6 h 115"/>
                <a:gd name="T8" fmla="*/ 86 w 135"/>
                <a:gd name="T9" fmla="*/ 5 h 115"/>
                <a:gd name="T10" fmla="*/ 79 w 135"/>
                <a:gd name="T11" fmla="*/ 29 h 115"/>
                <a:gd name="T12" fmla="*/ 78 w 135"/>
                <a:gd name="T13" fmla="*/ 29 h 115"/>
                <a:gd name="T14" fmla="*/ 58 w 135"/>
                <a:gd name="T15" fmla="*/ 29 h 115"/>
                <a:gd name="T16" fmla="*/ 56 w 135"/>
                <a:gd name="T17" fmla="*/ 29 h 115"/>
                <a:gd name="T18" fmla="*/ 54 w 135"/>
                <a:gd name="T19" fmla="*/ 5 h 115"/>
                <a:gd name="T20" fmla="*/ 41 w 135"/>
                <a:gd name="T21" fmla="*/ 5 h 115"/>
                <a:gd name="T22" fmla="*/ 37 w 135"/>
                <a:gd name="T23" fmla="*/ 29 h 115"/>
                <a:gd name="T24" fmla="*/ 35 w 135"/>
                <a:gd name="T25" fmla="*/ 29 h 115"/>
                <a:gd name="T26" fmla="*/ 6 w 135"/>
                <a:gd name="T27" fmla="*/ 40 h 115"/>
                <a:gd name="T28" fmla="*/ 8 w 135"/>
                <a:gd name="T29" fmla="*/ 66 h 115"/>
                <a:gd name="T30" fmla="*/ 15 w 135"/>
                <a:gd name="T31" fmla="*/ 42 h 115"/>
                <a:gd name="T32" fmla="*/ 25 w 135"/>
                <a:gd name="T33" fmla="*/ 108 h 115"/>
                <a:gd name="T34" fmla="*/ 27 w 135"/>
                <a:gd name="T35" fmla="*/ 69 h 115"/>
                <a:gd name="T36" fmla="*/ 36 w 135"/>
                <a:gd name="T37" fmla="*/ 108 h 115"/>
                <a:gd name="T38" fmla="*/ 37 w 135"/>
                <a:gd name="T39" fmla="*/ 42 h 115"/>
                <a:gd name="T40" fmla="*/ 45 w 135"/>
                <a:gd name="T41" fmla="*/ 31 h 115"/>
                <a:gd name="T42" fmla="*/ 47 w 135"/>
                <a:gd name="T43" fmla="*/ 31 h 115"/>
                <a:gd name="T44" fmla="*/ 56 w 135"/>
                <a:gd name="T45" fmla="*/ 42 h 115"/>
                <a:gd name="T46" fmla="*/ 56 w 135"/>
                <a:gd name="T47" fmla="*/ 108 h 115"/>
                <a:gd name="T48" fmla="*/ 66 w 135"/>
                <a:gd name="T49" fmla="*/ 69 h 115"/>
                <a:gd name="T50" fmla="*/ 68 w 135"/>
                <a:gd name="T51" fmla="*/ 108 h 115"/>
                <a:gd name="T52" fmla="*/ 77 w 135"/>
                <a:gd name="T53" fmla="*/ 42 h 115"/>
                <a:gd name="T54" fmla="*/ 86 w 135"/>
                <a:gd name="T55" fmla="*/ 31 h 115"/>
                <a:gd name="T56" fmla="*/ 93 w 135"/>
                <a:gd name="T57" fmla="*/ 33 h 115"/>
                <a:gd name="T58" fmla="*/ 100 w 135"/>
                <a:gd name="T59" fmla="*/ 40 h 115"/>
                <a:gd name="T60" fmla="*/ 90 w 135"/>
                <a:gd name="T61" fmla="*/ 79 h 115"/>
                <a:gd name="T62" fmla="*/ 100 w 135"/>
                <a:gd name="T63" fmla="*/ 109 h 115"/>
                <a:gd name="T64" fmla="*/ 108 w 135"/>
                <a:gd name="T65" fmla="*/ 79 h 115"/>
                <a:gd name="T66" fmla="*/ 111 w 135"/>
                <a:gd name="T67" fmla="*/ 109 h 115"/>
                <a:gd name="T68" fmla="*/ 119 w 135"/>
                <a:gd name="T69" fmla="*/ 79 h 115"/>
                <a:gd name="T70" fmla="*/ 118 w 135"/>
                <a:gd name="T71" fmla="*/ 40 h 115"/>
                <a:gd name="T72" fmla="*/ 126 w 135"/>
                <a:gd name="T73" fmla="*/ 6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15">
                  <a:moveTo>
                    <a:pt x="133" y="60"/>
                  </a:moveTo>
                  <a:cubicBezTo>
                    <a:pt x="126" y="36"/>
                    <a:pt x="126" y="36"/>
                    <a:pt x="126" y="36"/>
                  </a:cubicBezTo>
                  <a:cubicBezTo>
                    <a:pt x="125" y="33"/>
                    <a:pt x="121" y="28"/>
                    <a:pt x="115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2" y="28"/>
                    <a:pt x="101" y="28"/>
                    <a:pt x="100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1" y="3"/>
                    <a:pt x="88" y="3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0"/>
                    <a:pt x="79" y="0"/>
                    <a:pt x="79" y="5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6" y="29"/>
                    <a:pt x="76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"/>
                    <a:pt x="49" y="0"/>
                    <a:pt x="47" y="3"/>
                  </a:cubicBezTo>
                  <a:cubicBezTo>
                    <a:pt x="46" y="0"/>
                    <a:pt x="41" y="1"/>
                    <a:pt x="41" y="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29"/>
                    <a:pt x="7" y="33"/>
                    <a:pt x="6" y="4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70"/>
                    <a:pt x="8" y="71"/>
                    <a:pt x="8" y="66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15"/>
                    <a:pt x="25" y="115"/>
                    <a:pt x="25" y="10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5"/>
                    <a:pt x="36" y="115"/>
                    <a:pt x="36" y="10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2" y="41"/>
                    <a:pt x="45" y="36"/>
                    <a:pt x="45" y="3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50" y="41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15"/>
                    <a:pt x="66" y="115"/>
                    <a:pt x="66" y="10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8" y="115"/>
                    <a:pt x="77" y="115"/>
                    <a:pt x="77" y="10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3" y="41"/>
                    <a:pt x="86" y="36"/>
                    <a:pt x="86" y="3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5"/>
                    <a:pt x="96" y="3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14"/>
                    <a:pt x="108" y="114"/>
                    <a:pt x="108" y="10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4"/>
                    <a:pt x="119" y="114"/>
                    <a:pt x="119" y="10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8" y="68"/>
                    <a:pt x="135" y="65"/>
                    <a:pt x="133" y="6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6" name="Oval 183"/>
            <p:cNvSpPr>
              <a:spLocks noChangeArrowheads="1"/>
            </p:cNvSpPr>
            <p:nvPr userDrawn="1"/>
          </p:nvSpPr>
          <p:spPr bwMode="auto">
            <a:xfrm>
              <a:off x="8705850" y="1109663"/>
              <a:ext cx="65088" cy="619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7" name="Oval 184"/>
            <p:cNvSpPr>
              <a:spLocks noChangeArrowheads="1"/>
            </p:cNvSpPr>
            <p:nvPr userDrawn="1"/>
          </p:nvSpPr>
          <p:spPr bwMode="auto">
            <a:xfrm>
              <a:off x="8547100" y="1106488"/>
              <a:ext cx="65088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8" name="Rectangle 185"/>
            <p:cNvSpPr>
              <a:spLocks noChangeArrowheads="1"/>
            </p:cNvSpPr>
            <p:nvPr userDrawn="1"/>
          </p:nvSpPr>
          <p:spPr bwMode="auto">
            <a:xfrm>
              <a:off x="8662988" y="1017588"/>
              <a:ext cx="7938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19" name="Rectangle 186"/>
            <p:cNvSpPr>
              <a:spLocks noChangeArrowheads="1"/>
            </p:cNvSpPr>
            <p:nvPr userDrawn="1"/>
          </p:nvSpPr>
          <p:spPr bwMode="auto">
            <a:xfrm>
              <a:off x="8674100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0" name="Rectangle 187"/>
            <p:cNvSpPr>
              <a:spLocks noChangeArrowheads="1"/>
            </p:cNvSpPr>
            <p:nvPr userDrawn="1"/>
          </p:nvSpPr>
          <p:spPr bwMode="auto">
            <a:xfrm>
              <a:off x="862806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1" name="Rectangle 188"/>
            <p:cNvSpPr>
              <a:spLocks noChangeArrowheads="1"/>
            </p:cNvSpPr>
            <p:nvPr userDrawn="1"/>
          </p:nvSpPr>
          <p:spPr bwMode="auto">
            <a:xfrm>
              <a:off x="8809038" y="1017588"/>
              <a:ext cx="12700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2" name="Rectangle 189"/>
            <p:cNvSpPr>
              <a:spLocks noChangeArrowheads="1"/>
            </p:cNvSpPr>
            <p:nvPr userDrawn="1"/>
          </p:nvSpPr>
          <p:spPr bwMode="auto">
            <a:xfrm>
              <a:off x="882491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3" name="Rectangle 190"/>
            <p:cNvSpPr>
              <a:spLocks noChangeArrowheads="1"/>
            </p:cNvSpPr>
            <p:nvPr userDrawn="1"/>
          </p:nvSpPr>
          <p:spPr bwMode="auto">
            <a:xfrm>
              <a:off x="8778875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24" name="Freeform 191"/>
          <p:cNvSpPr>
            <a:spLocks/>
          </p:cNvSpPr>
          <p:nvPr userDrawn="1"/>
        </p:nvSpPr>
        <p:spPr bwMode="auto">
          <a:xfrm>
            <a:off x="4686301" y="3575051"/>
            <a:ext cx="556684" cy="334963"/>
          </a:xfrm>
          <a:custGeom>
            <a:avLst/>
            <a:gdLst>
              <a:gd name="T0" fmla="*/ 33 w 108"/>
              <a:gd name="T1" fmla="*/ 87 h 87"/>
              <a:gd name="T2" fmla="*/ 52 w 108"/>
              <a:gd name="T3" fmla="*/ 86 h 87"/>
              <a:gd name="T4" fmla="*/ 74 w 108"/>
              <a:gd name="T5" fmla="*/ 68 h 87"/>
              <a:gd name="T6" fmla="*/ 83 w 108"/>
              <a:gd name="T7" fmla="*/ 46 h 87"/>
              <a:gd name="T8" fmla="*/ 91 w 108"/>
              <a:gd name="T9" fmla="*/ 39 h 87"/>
              <a:gd name="T10" fmla="*/ 95 w 108"/>
              <a:gd name="T11" fmla="*/ 49 h 87"/>
              <a:gd name="T12" fmla="*/ 96 w 108"/>
              <a:gd name="T13" fmla="*/ 84 h 87"/>
              <a:gd name="T14" fmla="*/ 99 w 108"/>
              <a:gd name="T15" fmla="*/ 86 h 87"/>
              <a:gd name="T16" fmla="*/ 102 w 108"/>
              <a:gd name="T17" fmla="*/ 83 h 87"/>
              <a:gd name="T18" fmla="*/ 108 w 108"/>
              <a:gd name="T19" fmla="*/ 25 h 87"/>
              <a:gd name="T20" fmla="*/ 106 w 108"/>
              <a:gd name="T21" fmla="*/ 12 h 87"/>
              <a:gd name="T22" fmla="*/ 91 w 108"/>
              <a:gd name="T23" fmla="*/ 1 h 87"/>
              <a:gd name="T24" fmla="*/ 79 w 108"/>
              <a:gd name="T25" fmla="*/ 8 h 87"/>
              <a:gd name="T26" fmla="*/ 60 w 108"/>
              <a:gd name="T27" fmla="*/ 46 h 87"/>
              <a:gd name="T28" fmla="*/ 32 w 108"/>
              <a:gd name="T29" fmla="*/ 66 h 87"/>
              <a:gd name="T30" fmla="*/ 2 w 108"/>
              <a:gd name="T31" fmla="*/ 78 h 87"/>
              <a:gd name="T32" fmla="*/ 0 w 108"/>
              <a:gd name="T33" fmla="*/ 82 h 87"/>
              <a:gd name="T34" fmla="*/ 4 w 108"/>
              <a:gd name="T35" fmla="*/ 86 h 87"/>
              <a:gd name="T36" fmla="*/ 33 w 108"/>
              <a:gd name="T3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87">
                <a:moveTo>
                  <a:pt x="33" y="87"/>
                </a:moveTo>
                <a:cubicBezTo>
                  <a:pt x="39" y="87"/>
                  <a:pt x="46" y="87"/>
                  <a:pt x="52" y="86"/>
                </a:cubicBezTo>
                <a:cubicBezTo>
                  <a:pt x="64" y="86"/>
                  <a:pt x="71" y="79"/>
                  <a:pt x="74" y="68"/>
                </a:cubicBezTo>
                <a:cubicBezTo>
                  <a:pt x="77" y="61"/>
                  <a:pt x="79" y="53"/>
                  <a:pt x="83" y="46"/>
                </a:cubicBezTo>
                <a:cubicBezTo>
                  <a:pt x="84" y="43"/>
                  <a:pt x="86" y="38"/>
                  <a:pt x="91" y="39"/>
                </a:cubicBezTo>
                <a:cubicBezTo>
                  <a:pt x="95" y="40"/>
                  <a:pt x="95" y="45"/>
                  <a:pt x="95" y="49"/>
                </a:cubicBezTo>
                <a:cubicBezTo>
                  <a:pt x="96" y="59"/>
                  <a:pt x="95" y="74"/>
                  <a:pt x="96" y="84"/>
                </a:cubicBezTo>
                <a:cubicBezTo>
                  <a:pt x="96" y="86"/>
                  <a:pt x="99" y="86"/>
                  <a:pt x="99" y="86"/>
                </a:cubicBezTo>
                <a:cubicBezTo>
                  <a:pt x="99" y="86"/>
                  <a:pt x="102" y="86"/>
                  <a:pt x="102" y="83"/>
                </a:cubicBezTo>
                <a:cubicBezTo>
                  <a:pt x="104" y="66"/>
                  <a:pt x="106" y="43"/>
                  <a:pt x="108" y="25"/>
                </a:cubicBezTo>
                <a:cubicBezTo>
                  <a:pt x="108" y="21"/>
                  <a:pt x="108" y="16"/>
                  <a:pt x="106" y="12"/>
                </a:cubicBezTo>
                <a:cubicBezTo>
                  <a:pt x="105" y="8"/>
                  <a:pt x="100" y="1"/>
                  <a:pt x="91" y="1"/>
                </a:cubicBezTo>
                <a:cubicBezTo>
                  <a:pt x="83" y="0"/>
                  <a:pt x="82" y="3"/>
                  <a:pt x="79" y="8"/>
                </a:cubicBezTo>
                <a:cubicBezTo>
                  <a:pt x="72" y="20"/>
                  <a:pt x="65" y="33"/>
                  <a:pt x="60" y="46"/>
                </a:cubicBezTo>
                <a:cubicBezTo>
                  <a:pt x="54" y="58"/>
                  <a:pt x="47" y="65"/>
                  <a:pt x="32" y="66"/>
                </a:cubicBezTo>
                <a:cubicBezTo>
                  <a:pt x="22" y="66"/>
                  <a:pt x="12" y="73"/>
                  <a:pt x="2" y="78"/>
                </a:cubicBezTo>
                <a:cubicBezTo>
                  <a:pt x="0" y="79"/>
                  <a:pt x="0" y="82"/>
                  <a:pt x="0" y="82"/>
                </a:cubicBezTo>
                <a:cubicBezTo>
                  <a:pt x="1" y="84"/>
                  <a:pt x="2" y="85"/>
                  <a:pt x="4" y="86"/>
                </a:cubicBezTo>
                <a:cubicBezTo>
                  <a:pt x="14" y="87"/>
                  <a:pt x="22" y="86"/>
                  <a:pt x="33" y="8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25" name="Freeform 192"/>
          <p:cNvSpPr>
            <a:spLocks/>
          </p:cNvSpPr>
          <p:nvPr userDrawn="1"/>
        </p:nvSpPr>
        <p:spPr bwMode="auto">
          <a:xfrm>
            <a:off x="5325534" y="3257550"/>
            <a:ext cx="230717" cy="509588"/>
          </a:xfrm>
          <a:custGeom>
            <a:avLst/>
            <a:gdLst>
              <a:gd name="T0" fmla="*/ 61 w 109"/>
              <a:gd name="T1" fmla="*/ 37 h 321"/>
              <a:gd name="T2" fmla="*/ 70 w 109"/>
              <a:gd name="T3" fmla="*/ 37 h 321"/>
              <a:gd name="T4" fmla="*/ 80 w 109"/>
              <a:gd name="T5" fmla="*/ 0 h 321"/>
              <a:gd name="T6" fmla="*/ 29 w 109"/>
              <a:gd name="T7" fmla="*/ 0 h 321"/>
              <a:gd name="T8" fmla="*/ 36 w 109"/>
              <a:gd name="T9" fmla="*/ 37 h 321"/>
              <a:gd name="T10" fmla="*/ 49 w 109"/>
              <a:gd name="T11" fmla="*/ 37 h 321"/>
              <a:gd name="T12" fmla="*/ 0 w 109"/>
              <a:gd name="T13" fmla="*/ 261 h 321"/>
              <a:gd name="T14" fmla="*/ 53 w 109"/>
              <a:gd name="T15" fmla="*/ 321 h 321"/>
              <a:gd name="T16" fmla="*/ 109 w 109"/>
              <a:gd name="T17" fmla="*/ 261 h 321"/>
              <a:gd name="T18" fmla="*/ 61 w 109"/>
              <a:gd name="T19" fmla="*/ 3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321">
                <a:moveTo>
                  <a:pt x="61" y="37"/>
                </a:moveTo>
                <a:lnTo>
                  <a:pt x="70" y="37"/>
                </a:lnTo>
                <a:lnTo>
                  <a:pt x="80" y="0"/>
                </a:lnTo>
                <a:lnTo>
                  <a:pt x="29" y="0"/>
                </a:lnTo>
                <a:lnTo>
                  <a:pt x="36" y="37"/>
                </a:lnTo>
                <a:lnTo>
                  <a:pt x="49" y="37"/>
                </a:lnTo>
                <a:lnTo>
                  <a:pt x="0" y="261"/>
                </a:lnTo>
                <a:lnTo>
                  <a:pt x="53" y="321"/>
                </a:lnTo>
                <a:lnTo>
                  <a:pt x="109" y="261"/>
                </a:lnTo>
                <a:lnTo>
                  <a:pt x="61" y="37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10310284" y="3551239"/>
            <a:ext cx="457200" cy="301625"/>
            <a:chOff x="7732713" y="3551238"/>
            <a:chExt cx="342900" cy="301625"/>
          </a:xfrm>
        </p:grpSpPr>
        <p:sp>
          <p:nvSpPr>
            <p:cNvPr id="227" name="Freeform 193"/>
            <p:cNvSpPr>
              <a:spLocks/>
            </p:cNvSpPr>
            <p:nvPr userDrawn="1"/>
          </p:nvSpPr>
          <p:spPr bwMode="auto">
            <a:xfrm>
              <a:off x="7732713" y="3705225"/>
              <a:ext cx="342900" cy="147638"/>
            </a:xfrm>
            <a:custGeom>
              <a:avLst/>
              <a:gdLst>
                <a:gd name="T0" fmla="*/ 0 w 89"/>
                <a:gd name="T1" fmla="*/ 0 h 38"/>
                <a:gd name="T2" fmla="*/ 45 w 89"/>
                <a:gd name="T3" fmla="*/ 38 h 38"/>
                <a:gd name="T4" fmla="*/ 89 w 89"/>
                <a:gd name="T5" fmla="*/ 0 h 38"/>
                <a:gd name="T6" fmla="*/ 0 w 8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38">
                  <a:moveTo>
                    <a:pt x="0" y="0"/>
                  </a:moveTo>
                  <a:cubicBezTo>
                    <a:pt x="4" y="21"/>
                    <a:pt x="22" y="38"/>
                    <a:pt x="45" y="38"/>
                  </a:cubicBezTo>
                  <a:cubicBezTo>
                    <a:pt x="67" y="38"/>
                    <a:pt x="86" y="21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8" name="Oval 194"/>
            <p:cNvSpPr>
              <a:spLocks noChangeArrowheads="1"/>
            </p:cNvSpPr>
            <p:nvPr userDrawn="1"/>
          </p:nvSpPr>
          <p:spPr bwMode="auto">
            <a:xfrm>
              <a:off x="7762875" y="3551238"/>
              <a:ext cx="92075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29" name="Oval 195"/>
            <p:cNvSpPr>
              <a:spLocks noChangeArrowheads="1"/>
            </p:cNvSpPr>
            <p:nvPr userDrawn="1"/>
          </p:nvSpPr>
          <p:spPr bwMode="auto">
            <a:xfrm>
              <a:off x="7951788" y="3551238"/>
              <a:ext cx="93663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30" name="Freeform 196"/>
          <p:cNvSpPr>
            <a:spLocks noEditPoints="1"/>
          </p:cNvSpPr>
          <p:nvPr userDrawn="1"/>
        </p:nvSpPr>
        <p:spPr bwMode="auto">
          <a:xfrm>
            <a:off x="11267018" y="1758950"/>
            <a:ext cx="690033" cy="433388"/>
          </a:xfrm>
          <a:custGeom>
            <a:avLst/>
            <a:gdLst>
              <a:gd name="T0" fmla="*/ 10 w 134"/>
              <a:gd name="T1" fmla="*/ 0 h 112"/>
              <a:gd name="T2" fmla="*/ 59 w 134"/>
              <a:gd name="T3" fmla="*/ 0 h 112"/>
              <a:gd name="T4" fmla="*/ 69 w 134"/>
              <a:gd name="T5" fmla="*/ 11 h 112"/>
              <a:gd name="T6" fmla="*/ 100 w 134"/>
              <a:gd name="T7" fmla="*/ 11 h 112"/>
              <a:gd name="T8" fmla="*/ 110 w 134"/>
              <a:gd name="T9" fmla="*/ 19 h 112"/>
              <a:gd name="T10" fmla="*/ 24 w 134"/>
              <a:gd name="T11" fmla="*/ 19 h 112"/>
              <a:gd name="T12" fmla="*/ 8 w 134"/>
              <a:gd name="T13" fmla="*/ 33 h 112"/>
              <a:gd name="T14" fmla="*/ 0 w 134"/>
              <a:gd name="T15" fmla="*/ 83 h 112"/>
              <a:gd name="T16" fmla="*/ 0 w 134"/>
              <a:gd name="T17" fmla="*/ 11 h 112"/>
              <a:gd name="T18" fmla="*/ 10 w 134"/>
              <a:gd name="T19" fmla="*/ 0 h 112"/>
              <a:gd name="T20" fmla="*/ 33 w 134"/>
              <a:gd name="T21" fmla="*/ 31 h 112"/>
              <a:gd name="T22" fmla="*/ 16 w 134"/>
              <a:gd name="T23" fmla="*/ 45 h 112"/>
              <a:gd name="T24" fmla="*/ 6 w 134"/>
              <a:gd name="T25" fmla="*/ 112 h 112"/>
              <a:gd name="T26" fmla="*/ 122 w 134"/>
              <a:gd name="T27" fmla="*/ 112 h 112"/>
              <a:gd name="T28" fmla="*/ 133 w 134"/>
              <a:gd name="T29" fmla="*/ 45 h 112"/>
              <a:gd name="T30" fmla="*/ 121 w 134"/>
              <a:gd name="T31" fmla="*/ 31 h 112"/>
              <a:gd name="T32" fmla="*/ 33 w 134"/>
              <a:gd name="T33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12">
                <a:moveTo>
                  <a:pt x="10" y="0"/>
                </a:move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9" y="5"/>
                  <a:pt x="69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5" y="11"/>
                  <a:pt x="109" y="14"/>
                  <a:pt x="110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16" y="19"/>
                  <a:pt x="9" y="25"/>
                  <a:pt x="8" y="3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lose/>
                <a:moveTo>
                  <a:pt x="33" y="31"/>
                </a:moveTo>
                <a:cubicBezTo>
                  <a:pt x="25" y="31"/>
                  <a:pt x="18" y="37"/>
                  <a:pt x="16" y="45"/>
                </a:cubicBezTo>
                <a:cubicBezTo>
                  <a:pt x="6" y="112"/>
                  <a:pt x="6" y="112"/>
                  <a:pt x="6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34" y="37"/>
                  <a:pt x="129" y="31"/>
                  <a:pt x="121" y="31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1" name="Freeform 197"/>
          <p:cNvSpPr>
            <a:spLocks/>
          </p:cNvSpPr>
          <p:nvPr userDrawn="1"/>
        </p:nvSpPr>
        <p:spPr bwMode="auto">
          <a:xfrm>
            <a:off x="3704168" y="3644900"/>
            <a:ext cx="853017" cy="350838"/>
          </a:xfrm>
          <a:custGeom>
            <a:avLst/>
            <a:gdLst>
              <a:gd name="T0" fmla="*/ 20 w 166"/>
              <a:gd name="T1" fmla="*/ 91 h 91"/>
              <a:gd name="T2" fmla="*/ 0 w 166"/>
              <a:gd name="T3" fmla="*/ 58 h 91"/>
              <a:gd name="T4" fmla="*/ 38 w 166"/>
              <a:gd name="T5" fmla="*/ 22 h 91"/>
              <a:gd name="T6" fmla="*/ 72 w 166"/>
              <a:gd name="T7" fmla="*/ 0 h 91"/>
              <a:gd name="T8" fmla="*/ 105 w 166"/>
              <a:gd name="T9" fmla="*/ 22 h 91"/>
              <a:gd name="T10" fmla="*/ 130 w 166"/>
              <a:gd name="T11" fmla="*/ 22 h 91"/>
              <a:gd name="T12" fmla="*/ 166 w 166"/>
              <a:gd name="T13" fmla="*/ 58 h 91"/>
              <a:gd name="T14" fmla="*/ 145 w 166"/>
              <a:gd name="T15" fmla="*/ 91 h 91"/>
              <a:gd name="T16" fmla="*/ 106 w 166"/>
              <a:gd name="T17" fmla="*/ 91 h 91"/>
              <a:gd name="T18" fmla="*/ 106 w 166"/>
              <a:gd name="T19" fmla="*/ 49 h 91"/>
              <a:gd name="T20" fmla="*/ 57 w 166"/>
              <a:gd name="T21" fmla="*/ 49 h 91"/>
              <a:gd name="T22" fmla="*/ 57 w 166"/>
              <a:gd name="T23" fmla="*/ 91 h 91"/>
              <a:gd name="T24" fmla="*/ 33 w 166"/>
              <a:gd name="T25" fmla="*/ 91 h 91"/>
              <a:gd name="T26" fmla="*/ 20 w 166"/>
              <a:gd name="T2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6" h="91">
                <a:moveTo>
                  <a:pt x="20" y="91"/>
                </a:moveTo>
                <a:cubicBezTo>
                  <a:pt x="8" y="85"/>
                  <a:pt x="0" y="72"/>
                  <a:pt x="0" y="58"/>
                </a:cubicBezTo>
                <a:cubicBezTo>
                  <a:pt x="0" y="39"/>
                  <a:pt x="20" y="24"/>
                  <a:pt x="38" y="22"/>
                </a:cubicBezTo>
                <a:cubicBezTo>
                  <a:pt x="44" y="9"/>
                  <a:pt x="57" y="0"/>
                  <a:pt x="72" y="0"/>
                </a:cubicBezTo>
                <a:cubicBezTo>
                  <a:pt x="87" y="0"/>
                  <a:pt x="100" y="9"/>
                  <a:pt x="105" y="22"/>
                </a:cubicBezTo>
                <a:cubicBezTo>
                  <a:pt x="106" y="22"/>
                  <a:pt x="129" y="22"/>
                  <a:pt x="130" y="22"/>
                </a:cubicBezTo>
                <a:cubicBezTo>
                  <a:pt x="150" y="22"/>
                  <a:pt x="166" y="38"/>
                  <a:pt x="166" y="58"/>
                </a:cubicBezTo>
                <a:cubicBezTo>
                  <a:pt x="166" y="72"/>
                  <a:pt x="158" y="85"/>
                  <a:pt x="145" y="91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91"/>
                  <a:pt x="57" y="91"/>
                  <a:pt x="57" y="91"/>
                </a:cubicBezTo>
                <a:cubicBezTo>
                  <a:pt x="33" y="91"/>
                  <a:pt x="33" y="91"/>
                  <a:pt x="33" y="91"/>
                </a:cubicBezTo>
                <a:lnTo>
                  <a:pt x="20" y="9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sp>
        <p:nvSpPr>
          <p:cNvPr id="232" name="Freeform 198"/>
          <p:cNvSpPr>
            <a:spLocks/>
          </p:cNvSpPr>
          <p:nvPr userDrawn="1"/>
        </p:nvSpPr>
        <p:spPr bwMode="auto">
          <a:xfrm>
            <a:off x="3960285" y="3860800"/>
            <a:ext cx="319617" cy="323850"/>
          </a:xfrm>
          <a:custGeom>
            <a:avLst/>
            <a:gdLst>
              <a:gd name="T0" fmla="*/ 39 w 151"/>
              <a:gd name="T1" fmla="*/ 0 h 204"/>
              <a:gd name="T2" fmla="*/ 39 w 151"/>
              <a:gd name="T3" fmla="*/ 107 h 204"/>
              <a:gd name="T4" fmla="*/ 0 w 151"/>
              <a:gd name="T5" fmla="*/ 107 h 204"/>
              <a:gd name="T6" fmla="*/ 76 w 151"/>
              <a:gd name="T7" fmla="*/ 204 h 204"/>
              <a:gd name="T8" fmla="*/ 151 w 151"/>
              <a:gd name="T9" fmla="*/ 107 h 204"/>
              <a:gd name="T10" fmla="*/ 115 w 151"/>
              <a:gd name="T11" fmla="*/ 107 h 204"/>
              <a:gd name="T12" fmla="*/ 115 w 151"/>
              <a:gd name="T13" fmla="*/ 0 h 204"/>
              <a:gd name="T14" fmla="*/ 39 w 151"/>
              <a:gd name="T1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204">
                <a:moveTo>
                  <a:pt x="39" y="0"/>
                </a:moveTo>
                <a:lnTo>
                  <a:pt x="39" y="107"/>
                </a:lnTo>
                <a:lnTo>
                  <a:pt x="0" y="107"/>
                </a:lnTo>
                <a:lnTo>
                  <a:pt x="76" y="204"/>
                </a:lnTo>
                <a:lnTo>
                  <a:pt x="151" y="107"/>
                </a:lnTo>
                <a:lnTo>
                  <a:pt x="115" y="107"/>
                </a:lnTo>
                <a:lnTo>
                  <a:pt x="115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33" name="Group 232"/>
          <p:cNvGrpSpPr/>
          <p:nvPr userDrawn="1"/>
        </p:nvGrpSpPr>
        <p:grpSpPr>
          <a:xfrm>
            <a:off x="5782734" y="3381376"/>
            <a:ext cx="649817" cy="339725"/>
            <a:chOff x="4337050" y="3381375"/>
            <a:chExt cx="487363" cy="339725"/>
          </a:xfrm>
        </p:grpSpPr>
        <p:sp>
          <p:nvSpPr>
            <p:cNvPr id="234" name="Freeform 199"/>
            <p:cNvSpPr>
              <a:spLocks/>
            </p:cNvSpPr>
            <p:nvPr userDrawn="1"/>
          </p:nvSpPr>
          <p:spPr bwMode="auto">
            <a:xfrm>
              <a:off x="4527550" y="3459163"/>
              <a:ext cx="219075" cy="219075"/>
            </a:xfrm>
            <a:custGeom>
              <a:avLst/>
              <a:gdLst>
                <a:gd name="T0" fmla="*/ 29 w 57"/>
                <a:gd name="T1" fmla="*/ 0 h 57"/>
                <a:gd name="T2" fmla="*/ 15 w 57"/>
                <a:gd name="T3" fmla="*/ 3 h 57"/>
                <a:gd name="T4" fmla="*/ 22 w 57"/>
                <a:gd name="T5" fmla="*/ 10 h 57"/>
                <a:gd name="T6" fmla="*/ 15 w 57"/>
                <a:gd name="T7" fmla="*/ 17 h 57"/>
                <a:gd name="T8" fmla="*/ 8 w 57"/>
                <a:gd name="T9" fmla="*/ 10 h 57"/>
                <a:gd name="T10" fmla="*/ 8 w 57"/>
                <a:gd name="T11" fmla="*/ 8 h 57"/>
                <a:gd name="T12" fmla="*/ 0 w 57"/>
                <a:gd name="T13" fmla="*/ 28 h 57"/>
                <a:gd name="T14" fmla="*/ 29 w 57"/>
                <a:gd name="T15" fmla="*/ 57 h 57"/>
                <a:gd name="T16" fmla="*/ 57 w 57"/>
                <a:gd name="T17" fmla="*/ 28 h 57"/>
                <a:gd name="T18" fmla="*/ 29 w 57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9" y="3"/>
                    <a:pt x="22" y="6"/>
                    <a:pt x="22" y="10"/>
                  </a:cubicBezTo>
                  <a:cubicBezTo>
                    <a:pt x="22" y="14"/>
                    <a:pt x="19" y="17"/>
                    <a:pt x="15" y="17"/>
                  </a:cubicBezTo>
                  <a:cubicBezTo>
                    <a:pt x="11" y="17"/>
                    <a:pt x="8" y="14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3" y="13"/>
                    <a:pt x="0" y="20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5" name="Freeform 200"/>
            <p:cNvSpPr>
              <a:spLocks noEditPoints="1"/>
            </p:cNvSpPr>
            <p:nvPr userDrawn="1"/>
          </p:nvSpPr>
          <p:spPr bwMode="auto">
            <a:xfrm>
              <a:off x="4337050" y="3381375"/>
              <a:ext cx="487363" cy="339725"/>
            </a:xfrm>
            <a:custGeom>
              <a:avLst/>
              <a:gdLst>
                <a:gd name="T0" fmla="*/ 121 w 126"/>
                <a:gd name="T1" fmla="*/ 12 h 88"/>
                <a:gd name="T2" fmla="*/ 101 w 126"/>
                <a:gd name="T3" fmla="*/ 12 h 88"/>
                <a:gd name="T4" fmla="*/ 99 w 126"/>
                <a:gd name="T5" fmla="*/ 6 h 88"/>
                <a:gd name="T6" fmla="*/ 92 w 126"/>
                <a:gd name="T7" fmla="*/ 0 h 88"/>
                <a:gd name="T8" fmla="*/ 63 w 126"/>
                <a:gd name="T9" fmla="*/ 0 h 88"/>
                <a:gd name="T10" fmla="*/ 56 w 126"/>
                <a:gd name="T11" fmla="*/ 6 h 88"/>
                <a:gd name="T12" fmla="*/ 54 w 126"/>
                <a:gd name="T13" fmla="*/ 12 h 88"/>
                <a:gd name="T14" fmla="*/ 30 w 126"/>
                <a:gd name="T15" fmla="*/ 12 h 88"/>
                <a:gd name="T16" fmla="*/ 30 w 126"/>
                <a:gd name="T17" fmla="*/ 11 h 88"/>
                <a:gd name="T18" fmla="*/ 26 w 126"/>
                <a:gd name="T19" fmla="*/ 6 h 88"/>
                <a:gd name="T20" fmla="*/ 15 w 126"/>
                <a:gd name="T21" fmla="*/ 6 h 88"/>
                <a:gd name="T22" fmla="*/ 11 w 126"/>
                <a:gd name="T23" fmla="*/ 11 h 88"/>
                <a:gd name="T24" fmla="*/ 11 w 126"/>
                <a:gd name="T25" fmla="*/ 12 h 88"/>
                <a:gd name="T26" fmla="*/ 5 w 126"/>
                <a:gd name="T27" fmla="*/ 12 h 88"/>
                <a:gd name="T28" fmla="*/ 0 w 126"/>
                <a:gd name="T29" fmla="*/ 17 h 88"/>
                <a:gd name="T30" fmla="*/ 0 w 126"/>
                <a:gd name="T31" fmla="*/ 82 h 88"/>
                <a:gd name="T32" fmla="*/ 5 w 126"/>
                <a:gd name="T33" fmla="*/ 88 h 88"/>
                <a:gd name="T34" fmla="*/ 121 w 126"/>
                <a:gd name="T35" fmla="*/ 88 h 88"/>
                <a:gd name="T36" fmla="*/ 126 w 126"/>
                <a:gd name="T37" fmla="*/ 82 h 88"/>
                <a:gd name="T38" fmla="*/ 126 w 126"/>
                <a:gd name="T39" fmla="*/ 17 h 88"/>
                <a:gd name="T40" fmla="*/ 121 w 126"/>
                <a:gd name="T41" fmla="*/ 12 h 88"/>
                <a:gd name="T42" fmla="*/ 31 w 126"/>
                <a:gd name="T43" fmla="*/ 28 h 88"/>
                <a:gd name="T44" fmla="*/ 14 w 126"/>
                <a:gd name="T45" fmla="*/ 28 h 88"/>
                <a:gd name="T46" fmla="*/ 10 w 126"/>
                <a:gd name="T47" fmla="*/ 24 h 88"/>
                <a:gd name="T48" fmla="*/ 14 w 126"/>
                <a:gd name="T49" fmla="*/ 20 h 88"/>
                <a:gd name="T50" fmla="*/ 31 w 126"/>
                <a:gd name="T51" fmla="*/ 20 h 88"/>
                <a:gd name="T52" fmla="*/ 35 w 126"/>
                <a:gd name="T53" fmla="*/ 24 h 88"/>
                <a:gd name="T54" fmla="*/ 31 w 126"/>
                <a:gd name="T55" fmla="*/ 28 h 88"/>
                <a:gd name="T56" fmla="*/ 78 w 126"/>
                <a:gd name="T57" fmla="*/ 81 h 88"/>
                <a:gd name="T58" fmla="*/ 45 w 126"/>
                <a:gd name="T59" fmla="*/ 48 h 88"/>
                <a:gd name="T60" fmla="*/ 78 w 126"/>
                <a:gd name="T61" fmla="*/ 15 h 88"/>
                <a:gd name="T62" fmla="*/ 110 w 126"/>
                <a:gd name="T63" fmla="*/ 48 h 88"/>
                <a:gd name="T64" fmla="*/ 78 w 126"/>
                <a:gd name="T6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88">
                  <a:moveTo>
                    <a:pt x="121" y="12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3"/>
                    <a:pt x="96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7" y="3"/>
                    <a:pt x="56" y="6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5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4" y="88"/>
                    <a:pt x="126" y="85"/>
                    <a:pt x="126" y="8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4"/>
                    <a:pt x="124" y="12"/>
                    <a:pt x="121" y="12"/>
                  </a:cubicBezTo>
                  <a:close/>
                  <a:moveTo>
                    <a:pt x="3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2" y="28"/>
                    <a:pt x="10" y="26"/>
                    <a:pt x="10" y="24"/>
                  </a:cubicBezTo>
                  <a:cubicBezTo>
                    <a:pt x="10" y="22"/>
                    <a:pt x="12" y="20"/>
                    <a:pt x="1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5" y="22"/>
                    <a:pt x="35" y="24"/>
                  </a:cubicBezTo>
                  <a:cubicBezTo>
                    <a:pt x="35" y="26"/>
                    <a:pt x="33" y="28"/>
                    <a:pt x="31" y="28"/>
                  </a:cubicBezTo>
                  <a:close/>
                  <a:moveTo>
                    <a:pt x="78" y="81"/>
                  </a:moveTo>
                  <a:cubicBezTo>
                    <a:pt x="59" y="81"/>
                    <a:pt x="45" y="66"/>
                    <a:pt x="45" y="48"/>
                  </a:cubicBezTo>
                  <a:cubicBezTo>
                    <a:pt x="45" y="30"/>
                    <a:pt x="59" y="15"/>
                    <a:pt x="78" y="15"/>
                  </a:cubicBezTo>
                  <a:cubicBezTo>
                    <a:pt x="96" y="15"/>
                    <a:pt x="110" y="30"/>
                    <a:pt x="110" y="48"/>
                  </a:cubicBezTo>
                  <a:cubicBezTo>
                    <a:pt x="110" y="66"/>
                    <a:pt x="96" y="81"/>
                    <a:pt x="78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36" name="Group 235"/>
          <p:cNvGrpSpPr/>
          <p:nvPr userDrawn="1"/>
        </p:nvGrpSpPr>
        <p:grpSpPr>
          <a:xfrm>
            <a:off x="10231967" y="2925764"/>
            <a:ext cx="808567" cy="506413"/>
            <a:chOff x="7673975" y="2925763"/>
            <a:chExt cx="606425" cy="506413"/>
          </a:xfrm>
        </p:grpSpPr>
        <p:sp>
          <p:nvSpPr>
            <p:cNvPr id="237" name="Rectangle 201"/>
            <p:cNvSpPr>
              <a:spLocks noChangeArrowheads="1"/>
            </p:cNvSpPr>
            <p:nvPr userDrawn="1"/>
          </p:nvSpPr>
          <p:spPr bwMode="auto">
            <a:xfrm>
              <a:off x="7894638" y="3006725"/>
              <a:ext cx="73025" cy="4286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8" name="Rectangle 202"/>
            <p:cNvSpPr>
              <a:spLocks noChangeArrowheads="1"/>
            </p:cNvSpPr>
            <p:nvPr userDrawn="1"/>
          </p:nvSpPr>
          <p:spPr bwMode="auto">
            <a:xfrm>
              <a:off x="7805738" y="3238500"/>
              <a:ext cx="42863" cy="6985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39" name="Rectangle 203"/>
            <p:cNvSpPr>
              <a:spLocks noChangeArrowheads="1"/>
            </p:cNvSpPr>
            <p:nvPr userDrawn="1"/>
          </p:nvSpPr>
          <p:spPr bwMode="auto">
            <a:xfrm>
              <a:off x="8167688" y="3103563"/>
              <a:ext cx="42863" cy="7302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0" name="Freeform 204"/>
            <p:cNvSpPr>
              <a:spLocks noEditPoints="1"/>
            </p:cNvSpPr>
            <p:nvPr userDrawn="1"/>
          </p:nvSpPr>
          <p:spPr bwMode="auto">
            <a:xfrm>
              <a:off x="7673975" y="2925763"/>
              <a:ext cx="606425" cy="506413"/>
            </a:xfrm>
            <a:custGeom>
              <a:avLst/>
              <a:gdLst>
                <a:gd name="T0" fmla="*/ 38 w 157"/>
                <a:gd name="T1" fmla="*/ 0 h 131"/>
                <a:gd name="T2" fmla="*/ 38 w 157"/>
                <a:gd name="T3" fmla="*/ 35 h 131"/>
                <a:gd name="T4" fmla="*/ 35 w 157"/>
                <a:gd name="T5" fmla="*/ 38 h 131"/>
                <a:gd name="T6" fmla="*/ 0 w 157"/>
                <a:gd name="T7" fmla="*/ 38 h 131"/>
                <a:gd name="T8" fmla="*/ 0 w 157"/>
                <a:gd name="T9" fmla="*/ 131 h 131"/>
                <a:gd name="T10" fmla="*/ 157 w 157"/>
                <a:gd name="T11" fmla="*/ 131 h 131"/>
                <a:gd name="T12" fmla="*/ 157 w 157"/>
                <a:gd name="T13" fmla="*/ 0 h 131"/>
                <a:gd name="T14" fmla="*/ 38 w 157"/>
                <a:gd name="T15" fmla="*/ 0 h 131"/>
                <a:gd name="T16" fmla="*/ 146 w 157"/>
                <a:gd name="T17" fmla="*/ 72 h 131"/>
                <a:gd name="T18" fmla="*/ 128 w 157"/>
                <a:gd name="T19" fmla="*/ 72 h 131"/>
                <a:gd name="T20" fmla="*/ 128 w 157"/>
                <a:gd name="T21" fmla="*/ 86 h 131"/>
                <a:gd name="T22" fmla="*/ 121 w 157"/>
                <a:gd name="T23" fmla="*/ 86 h 131"/>
                <a:gd name="T24" fmla="*/ 121 w 157"/>
                <a:gd name="T25" fmla="*/ 38 h 131"/>
                <a:gd name="T26" fmla="*/ 98 w 157"/>
                <a:gd name="T27" fmla="*/ 38 h 131"/>
                <a:gd name="T28" fmla="*/ 98 w 157"/>
                <a:gd name="T29" fmla="*/ 46 h 131"/>
                <a:gd name="T30" fmla="*/ 91 w 157"/>
                <a:gd name="T31" fmla="*/ 46 h 131"/>
                <a:gd name="T32" fmla="*/ 91 w 157"/>
                <a:gd name="T33" fmla="*/ 38 h 131"/>
                <a:gd name="T34" fmla="*/ 83 w 157"/>
                <a:gd name="T35" fmla="*/ 38 h 131"/>
                <a:gd name="T36" fmla="*/ 52 w 157"/>
                <a:gd name="T37" fmla="*/ 38 h 131"/>
                <a:gd name="T38" fmla="*/ 52 w 157"/>
                <a:gd name="T39" fmla="*/ 70 h 131"/>
                <a:gd name="T40" fmla="*/ 87 w 157"/>
                <a:gd name="T41" fmla="*/ 70 h 131"/>
                <a:gd name="T42" fmla="*/ 88 w 157"/>
                <a:gd name="T43" fmla="*/ 70 h 131"/>
                <a:gd name="T44" fmla="*/ 91 w 157"/>
                <a:gd name="T45" fmla="*/ 70 h 131"/>
                <a:gd name="T46" fmla="*/ 91 w 157"/>
                <a:gd name="T47" fmla="*/ 54 h 131"/>
                <a:gd name="T48" fmla="*/ 98 w 157"/>
                <a:gd name="T49" fmla="*/ 54 h 131"/>
                <a:gd name="T50" fmla="*/ 98 w 157"/>
                <a:gd name="T51" fmla="*/ 70 h 131"/>
                <a:gd name="T52" fmla="*/ 108 w 157"/>
                <a:gd name="T53" fmla="*/ 70 h 131"/>
                <a:gd name="T54" fmla="*/ 108 w 157"/>
                <a:gd name="T55" fmla="*/ 76 h 131"/>
                <a:gd name="T56" fmla="*/ 88 w 157"/>
                <a:gd name="T57" fmla="*/ 76 h 131"/>
                <a:gd name="T58" fmla="*/ 87 w 157"/>
                <a:gd name="T59" fmla="*/ 76 h 131"/>
                <a:gd name="T60" fmla="*/ 52 w 157"/>
                <a:gd name="T61" fmla="*/ 76 h 131"/>
                <a:gd name="T62" fmla="*/ 52 w 157"/>
                <a:gd name="T63" fmla="*/ 106 h 131"/>
                <a:gd name="T64" fmla="*/ 52 w 157"/>
                <a:gd name="T65" fmla="*/ 106 h 131"/>
                <a:gd name="T66" fmla="*/ 52 w 157"/>
                <a:gd name="T67" fmla="*/ 107 h 131"/>
                <a:gd name="T68" fmla="*/ 76 w 157"/>
                <a:gd name="T69" fmla="*/ 107 h 131"/>
                <a:gd name="T70" fmla="*/ 76 w 157"/>
                <a:gd name="T71" fmla="*/ 95 h 131"/>
                <a:gd name="T72" fmla="*/ 83 w 157"/>
                <a:gd name="T73" fmla="*/ 95 h 131"/>
                <a:gd name="T74" fmla="*/ 83 w 157"/>
                <a:gd name="T75" fmla="*/ 107 h 131"/>
                <a:gd name="T76" fmla="*/ 121 w 157"/>
                <a:gd name="T77" fmla="*/ 107 h 131"/>
                <a:gd name="T78" fmla="*/ 121 w 157"/>
                <a:gd name="T79" fmla="*/ 97 h 131"/>
                <a:gd name="T80" fmla="*/ 128 w 157"/>
                <a:gd name="T81" fmla="*/ 97 h 131"/>
                <a:gd name="T82" fmla="*/ 128 w 157"/>
                <a:gd name="T83" fmla="*/ 114 h 131"/>
                <a:gd name="T84" fmla="*/ 45 w 157"/>
                <a:gd name="T85" fmla="*/ 114 h 131"/>
                <a:gd name="T86" fmla="*/ 45 w 157"/>
                <a:gd name="T87" fmla="*/ 106 h 131"/>
                <a:gd name="T88" fmla="*/ 28 w 157"/>
                <a:gd name="T89" fmla="*/ 106 h 131"/>
                <a:gd name="T90" fmla="*/ 28 w 157"/>
                <a:gd name="T91" fmla="*/ 74 h 131"/>
                <a:gd name="T92" fmla="*/ 45 w 157"/>
                <a:gd name="T93" fmla="*/ 74 h 131"/>
                <a:gd name="T94" fmla="*/ 45 w 157"/>
                <a:gd name="T95" fmla="*/ 32 h 131"/>
                <a:gd name="T96" fmla="*/ 51 w 157"/>
                <a:gd name="T97" fmla="*/ 32 h 131"/>
                <a:gd name="T98" fmla="*/ 51 w 157"/>
                <a:gd name="T99" fmla="*/ 14 h 131"/>
                <a:gd name="T100" fmla="*/ 83 w 157"/>
                <a:gd name="T101" fmla="*/ 14 h 131"/>
                <a:gd name="T102" fmla="*/ 83 w 157"/>
                <a:gd name="T103" fmla="*/ 32 h 131"/>
                <a:gd name="T104" fmla="*/ 128 w 157"/>
                <a:gd name="T105" fmla="*/ 32 h 131"/>
                <a:gd name="T106" fmla="*/ 128 w 157"/>
                <a:gd name="T107" fmla="*/ 39 h 131"/>
                <a:gd name="T108" fmla="*/ 146 w 157"/>
                <a:gd name="T109" fmla="*/ 39 h 131"/>
                <a:gd name="T110" fmla="*/ 146 w 157"/>
                <a:gd name="T111" fmla="*/ 7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31">
                  <a:moveTo>
                    <a:pt x="38" y="0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8" y="37"/>
                    <a:pt x="37" y="38"/>
                    <a:pt x="3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38" y="0"/>
                  </a:lnTo>
                  <a:close/>
                  <a:moveTo>
                    <a:pt x="14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46" y="39"/>
                    <a:pt x="146" y="39"/>
                    <a:pt x="146" y="39"/>
                  </a:cubicBezTo>
                  <a:lnTo>
                    <a:pt x="146" y="7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1" name="Freeform 206"/>
            <p:cNvSpPr>
              <a:spLocks/>
            </p:cNvSpPr>
            <p:nvPr userDrawn="1"/>
          </p:nvSpPr>
          <p:spPr bwMode="auto">
            <a:xfrm>
              <a:off x="7678738" y="2941638"/>
              <a:ext cx="107950" cy="107950"/>
            </a:xfrm>
            <a:custGeom>
              <a:avLst/>
              <a:gdLst>
                <a:gd name="T0" fmla="*/ 68 w 68"/>
                <a:gd name="T1" fmla="*/ 0 h 68"/>
                <a:gd name="T2" fmla="*/ 0 w 68"/>
                <a:gd name="T3" fmla="*/ 68 h 68"/>
                <a:gd name="T4" fmla="*/ 68 w 68"/>
                <a:gd name="T5" fmla="*/ 68 h 68"/>
                <a:gd name="T6" fmla="*/ 68 w 68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8">
                  <a:moveTo>
                    <a:pt x="68" y="0"/>
                  </a:move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10447867" y="1778000"/>
            <a:ext cx="632884" cy="490538"/>
            <a:chOff x="7835900" y="1778000"/>
            <a:chExt cx="474663" cy="490538"/>
          </a:xfrm>
        </p:grpSpPr>
        <p:sp>
          <p:nvSpPr>
            <p:cNvPr id="243" name="Freeform 207"/>
            <p:cNvSpPr>
              <a:spLocks/>
            </p:cNvSpPr>
            <p:nvPr userDrawn="1"/>
          </p:nvSpPr>
          <p:spPr bwMode="auto">
            <a:xfrm>
              <a:off x="7835900" y="1974850"/>
              <a:ext cx="309563" cy="293688"/>
            </a:xfrm>
            <a:custGeom>
              <a:avLst/>
              <a:gdLst>
                <a:gd name="T0" fmla="*/ 22 w 80"/>
                <a:gd name="T1" fmla="*/ 0 h 76"/>
                <a:gd name="T2" fmla="*/ 10 w 80"/>
                <a:gd name="T3" fmla="*/ 19 h 76"/>
                <a:gd name="T4" fmla="*/ 21 w 80"/>
                <a:gd name="T5" fmla="*/ 66 h 76"/>
                <a:gd name="T6" fmla="*/ 68 w 80"/>
                <a:gd name="T7" fmla="*/ 55 h 76"/>
                <a:gd name="T8" fmla="*/ 80 w 80"/>
                <a:gd name="T9" fmla="*/ 36 h 76"/>
                <a:gd name="T10" fmla="*/ 22 w 80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22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0" y="35"/>
                    <a:pt x="5" y="56"/>
                    <a:pt x="21" y="66"/>
                  </a:cubicBezTo>
                  <a:cubicBezTo>
                    <a:pt x="37" y="76"/>
                    <a:pt x="58" y="71"/>
                    <a:pt x="68" y="5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0" y="36"/>
                    <a:pt x="45" y="30"/>
                    <a:pt x="2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4" name="Freeform 208"/>
            <p:cNvSpPr>
              <a:spLocks noEditPoints="1"/>
            </p:cNvSpPr>
            <p:nvPr userDrawn="1"/>
          </p:nvSpPr>
          <p:spPr bwMode="auto">
            <a:xfrm>
              <a:off x="7929563" y="1778000"/>
              <a:ext cx="381000" cy="320675"/>
            </a:xfrm>
            <a:custGeom>
              <a:avLst/>
              <a:gdLst>
                <a:gd name="T0" fmla="*/ 94 w 99"/>
                <a:gd name="T1" fmla="*/ 0 h 83"/>
                <a:gd name="T2" fmla="*/ 88 w 99"/>
                <a:gd name="T3" fmla="*/ 19 h 83"/>
                <a:gd name="T4" fmla="*/ 67 w 99"/>
                <a:gd name="T5" fmla="*/ 24 h 83"/>
                <a:gd name="T6" fmla="*/ 48 w 99"/>
                <a:gd name="T7" fmla="*/ 26 h 83"/>
                <a:gd name="T8" fmla="*/ 5 w 99"/>
                <a:gd name="T9" fmla="*/ 39 h 83"/>
                <a:gd name="T10" fmla="*/ 0 w 99"/>
                <a:gd name="T11" fmla="*/ 47 h 83"/>
                <a:gd name="T12" fmla="*/ 59 w 99"/>
                <a:gd name="T13" fmla="*/ 83 h 83"/>
                <a:gd name="T14" fmla="*/ 64 w 99"/>
                <a:gd name="T15" fmla="*/ 75 h 83"/>
                <a:gd name="T16" fmla="*/ 56 w 99"/>
                <a:gd name="T17" fmla="*/ 31 h 83"/>
                <a:gd name="T18" fmla="*/ 66 w 99"/>
                <a:gd name="T19" fmla="*/ 29 h 83"/>
                <a:gd name="T20" fmla="*/ 94 w 99"/>
                <a:gd name="T21" fmla="*/ 21 h 83"/>
                <a:gd name="T22" fmla="*/ 98 w 99"/>
                <a:gd name="T23" fmla="*/ 3 h 83"/>
                <a:gd name="T24" fmla="*/ 40 w 99"/>
                <a:gd name="T25" fmla="*/ 59 h 83"/>
                <a:gd name="T26" fmla="*/ 32 w 99"/>
                <a:gd name="T27" fmla="*/ 61 h 83"/>
                <a:gd name="T28" fmla="*/ 30 w 99"/>
                <a:gd name="T29" fmla="*/ 53 h 83"/>
                <a:gd name="T30" fmla="*/ 38 w 99"/>
                <a:gd name="T31" fmla="*/ 39 h 83"/>
                <a:gd name="T32" fmla="*/ 47 w 99"/>
                <a:gd name="T33" fmla="*/ 37 h 83"/>
                <a:gd name="T34" fmla="*/ 49 w 99"/>
                <a:gd name="T35" fmla="*/ 45 h 83"/>
                <a:gd name="T36" fmla="*/ 40 w 99"/>
                <a:gd name="T37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3">
                  <a:moveTo>
                    <a:pt x="94" y="0"/>
                  </a:moveTo>
                  <a:cubicBezTo>
                    <a:pt x="93" y="8"/>
                    <a:pt x="88" y="19"/>
                    <a:pt x="88" y="19"/>
                  </a:cubicBezTo>
                  <a:cubicBezTo>
                    <a:pt x="79" y="33"/>
                    <a:pt x="67" y="24"/>
                    <a:pt x="67" y="24"/>
                  </a:cubicBezTo>
                  <a:cubicBezTo>
                    <a:pt x="56" y="17"/>
                    <a:pt x="50" y="22"/>
                    <a:pt x="48" y="26"/>
                  </a:cubicBezTo>
                  <a:cubicBezTo>
                    <a:pt x="32" y="19"/>
                    <a:pt x="14" y="25"/>
                    <a:pt x="5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57"/>
                    <a:pt x="28" y="81"/>
                    <a:pt x="59" y="83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3" y="60"/>
                    <a:pt x="69" y="41"/>
                    <a:pt x="56" y="31"/>
                  </a:cubicBezTo>
                  <a:cubicBezTo>
                    <a:pt x="59" y="26"/>
                    <a:pt x="66" y="29"/>
                    <a:pt x="66" y="29"/>
                  </a:cubicBezTo>
                  <a:cubicBezTo>
                    <a:pt x="86" y="42"/>
                    <a:pt x="94" y="21"/>
                    <a:pt x="94" y="21"/>
                  </a:cubicBezTo>
                  <a:cubicBezTo>
                    <a:pt x="94" y="21"/>
                    <a:pt x="99" y="12"/>
                    <a:pt x="98" y="3"/>
                  </a:cubicBezTo>
                  <a:moveTo>
                    <a:pt x="40" y="59"/>
                  </a:moveTo>
                  <a:cubicBezTo>
                    <a:pt x="38" y="62"/>
                    <a:pt x="35" y="63"/>
                    <a:pt x="32" y="61"/>
                  </a:cubicBezTo>
                  <a:cubicBezTo>
                    <a:pt x="29" y="59"/>
                    <a:pt x="28" y="56"/>
                    <a:pt x="30" y="5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6"/>
                    <a:pt x="44" y="35"/>
                    <a:pt x="47" y="37"/>
                  </a:cubicBezTo>
                  <a:cubicBezTo>
                    <a:pt x="49" y="39"/>
                    <a:pt x="50" y="43"/>
                    <a:pt x="49" y="45"/>
                  </a:cubicBezTo>
                  <a:lnTo>
                    <a:pt x="40" y="5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45" name="Group 244"/>
          <p:cNvGrpSpPr/>
          <p:nvPr userDrawn="1"/>
        </p:nvGrpSpPr>
        <p:grpSpPr>
          <a:xfrm>
            <a:off x="8970434" y="1284289"/>
            <a:ext cx="783167" cy="382587"/>
            <a:chOff x="6727825" y="1284288"/>
            <a:chExt cx="587375" cy="382587"/>
          </a:xfrm>
        </p:grpSpPr>
        <p:sp>
          <p:nvSpPr>
            <p:cNvPr id="246" name="Oval 209"/>
            <p:cNvSpPr>
              <a:spLocks noChangeArrowheads="1"/>
            </p:cNvSpPr>
            <p:nvPr userDrawn="1"/>
          </p:nvSpPr>
          <p:spPr bwMode="auto">
            <a:xfrm>
              <a:off x="68087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7" name="Oval 210"/>
            <p:cNvSpPr>
              <a:spLocks noChangeArrowheads="1"/>
            </p:cNvSpPr>
            <p:nvPr userDrawn="1"/>
          </p:nvSpPr>
          <p:spPr bwMode="auto">
            <a:xfrm>
              <a:off x="71135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8" name="Oval 211"/>
            <p:cNvSpPr>
              <a:spLocks noChangeArrowheads="1"/>
            </p:cNvSpPr>
            <p:nvPr userDrawn="1"/>
          </p:nvSpPr>
          <p:spPr bwMode="auto">
            <a:xfrm>
              <a:off x="6959600" y="1284288"/>
              <a:ext cx="123825" cy="12382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49" name="Freeform 212"/>
            <p:cNvSpPr>
              <a:spLocks/>
            </p:cNvSpPr>
            <p:nvPr userDrawn="1"/>
          </p:nvSpPr>
          <p:spPr bwMode="auto">
            <a:xfrm>
              <a:off x="6727825" y="1419225"/>
              <a:ext cx="587375" cy="247650"/>
            </a:xfrm>
            <a:custGeom>
              <a:avLst/>
              <a:gdLst>
                <a:gd name="T0" fmla="*/ 149 w 152"/>
                <a:gd name="T1" fmla="*/ 57 h 64"/>
                <a:gd name="T2" fmla="*/ 131 w 152"/>
                <a:gd name="T3" fmla="*/ 57 h 64"/>
                <a:gd name="T4" fmla="*/ 131 w 152"/>
                <a:gd name="T5" fmla="*/ 50 h 64"/>
                <a:gd name="T6" fmla="*/ 138 w 152"/>
                <a:gd name="T7" fmla="*/ 38 h 64"/>
                <a:gd name="T8" fmla="*/ 138 w 152"/>
                <a:gd name="T9" fmla="*/ 16 h 64"/>
                <a:gd name="T10" fmla="*/ 124 w 152"/>
                <a:gd name="T11" fmla="*/ 2 h 64"/>
                <a:gd name="T12" fmla="*/ 107 w 152"/>
                <a:gd name="T13" fmla="*/ 2 h 64"/>
                <a:gd name="T14" fmla="*/ 104 w 152"/>
                <a:gd name="T15" fmla="*/ 3 h 64"/>
                <a:gd name="T16" fmla="*/ 107 w 152"/>
                <a:gd name="T17" fmla="*/ 15 h 64"/>
                <a:gd name="T18" fmla="*/ 107 w 152"/>
                <a:gd name="T19" fmla="*/ 39 h 64"/>
                <a:gd name="T20" fmla="*/ 101 w 152"/>
                <a:gd name="T21" fmla="*/ 55 h 64"/>
                <a:gd name="T22" fmla="*/ 101 w 152"/>
                <a:gd name="T23" fmla="*/ 57 h 64"/>
                <a:gd name="T24" fmla="*/ 92 w 152"/>
                <a:gd name="T25" fmla="*/ 57 h 64"/>
                <a:gd name="T26" fmla="*/ 92 w 152"/>
                <a:gd name="T27" fmla="*/ 52 h 64"/>
                <a:gd name="T28" fmla="*/ 100 w 152"/>
                <a:gd name="T29" fmla="*/ 39 h 64"/>
                <a:gd name="T30" fmla="*/ 100 w 152"/>
                <a:gd name="T31" fmla="*/ 15 h 64"/>
                <a:gd name="T32" fmla="*/ 85 w 152"/>
                <a:gd name="T33" fmla="*/ 0 h 64"/>
                <a:gd name="T34" fmla="*/ 66 w 152"/>
                <a:gd name="T35" fmla="*/ 0 h 64"/>
                <a:gd name="T36" fmla="*/ 51 w 152"/>
                <a:gd name="T37" fmla="*/ 15 h 64"/>
                <a:gd name="T38" fmla="*/ 51 w 152"/>
                <a:gd name="T39" fmla="*/ 39 h 64"/>
                <a:gd name="T40" fmla="*/ 59 w 152"/>
                <a:gd name="T41" fmla="*/ 52 h 64"/>
                <a:gd name="T42" fmla="*/ 59 w 152"/>
                <a:gd name="T43" fmla="*/ 57 h 64"/>
                <a:gd name="T44" fmla="*/ 51 w 152"/>
                <a:gd name="T45" fmla="*/ 57 h 64"/>
                <a:gd name="T46" fmla="*/ 51 w 152"/>
                <a:gd name="T47" fmla="*/ 55 h 64"/>
                <a:gd name="T48" fmla="*/ 44 w 152"/>
                <a:gd name="T49" fmla="*/ 39 h 64"/>
                <a:gd name="T50" fmla="*/ 44 w 152"/>
                <a:gd name="T51" fmla="*/ 15 h 64"/>
                <a:gd name="T52" fmla="*/ 47 w 152"/>
                <a:gd name="T53" fmla="*/ 3 h 64"/>
                <a:gd name="T54" fmla="*/ 44 w 152"/>
                <a:gd name="T55" fmla="*/ 2 h 64"/>
                <a:gd name="T56" fmla="*/ 27 w 152"/>
                <a:gd name="T57" fmla="*/ 2 h 64"/>
                <a:gd name="T58" fmla="*/ 13 w 152"/>
                <a:gd name="T59" fmla="*/ 16 h 64"/>
                <a:gd name="T60" fmla="*/ 13 w 152"/>
                <a:gd name="T61" fmla="*/ 38 h 64"/>
                <a:gd name="T62" fmla="*/ 21 w 152"/>
                <a:gd name="T63" fmla="*/ 50 h 64"/>
                <a:gd name="T64" fmla="*/ 21 w 152"/>
                <a:gd name="T65" fmla="*/ 57 h 64"/>
                <a:gd name="T66" fmla="*/ 3 w 152"/>
                <a:gd name="T67" fmla="*/ 57 h 64"/>
                <a:gd name="T68" fmla="*/ 0 w 152"/>
                <a:gd name="T69" fmla="*/ 60 h 64"/>
                <a:gd name="T70" fmla="*/ 3 w 152"/>
                <a:gd name="T71" fmla="*/ 64 h 64"/>
                <a:gd name="T72" fmla="*/ 149 w 152"/>
                <a:gd name="T73" fmla="*/ 64 h 64"/>
                <a:gd name="T74" fmla="*/ 152 w 152"/>
                <a:gd name="T75" fmla="*/ 60 h 64"/>
                <a:gd name="T76" fmla="*/ 149 w 152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64">
                  <a:moveTo>
                    <a:pt x="149" y="57"/>
                  </a:moveTo>
                  <a:cubicBezTo>
                    <a:pt x="131" y="57"/>
                    <a:pt x="131" y="57"/>
                    <a:pt x="131" y="57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5" y="48"/>
                    <a:pt x="138" y="43"/>
                    <a:pt x="138" y="38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9"/>
                    <a:pt x="132" y="2"/>
                    <a:pt x="124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6" y="2"/>
                    <a:pt x="105" y="2"/>
                    <a:pt x="104" y="3"/>
                  </a:cubicBezTo>
                  <a:cubicBezTo>
                    <a:pt x="106" y="6"/>
                    <a:pt x="107" y="10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5" y="51"/>
                    <a:pt x="101" y="55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7" y="50"/>
                    <a:pt x="100" y="45"/>
                    <a:pt x="100" y="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7"/>
                    <a:pt x="93" y="0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8" y="0"/>
                    <a:pt x="51" y="7"/>
                    <a:pt x="51" y="15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5"/>
                    <a:pt x="54" y="50"/>
                    <a:pt x="59" y="52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6" y="51"/>
                    <a:pt x="44" y="45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5" y="6"/>
                    <a:pt x="47" y="3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9" y="2"/>
                    <a:pt x="13" y="9"/>
                    <a:pt x="13" y="1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3"/>
                    <a:pt x="16" y="48"/>
                    <a:pt x="21" y="5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0" y="59"/>
                    <a:pt x="0" y="60"/>
                  </a:cubicBezTo>
                  <a:cubicBezTo>
                    <a:pt x="0" y="62"/>
                    <a:pt x="1" y="64"/>
                    <a:pt x="3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1" y="64"/>
                    <a:pt x="152" y="62"/>
                    <a:pt x="152" y="60"/>
                  </a:cubicBezTo>
                  <a:cubicBezTo>
                    <a:pt x="152" y="59"/>
                    <a:pt x="151" y="57"/>
                    <a:pt x="149" y="5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50" name="Group 249"/>
          <p:cNvGrpSpPr/>
          <p:nvPr userDrawn="1"/>
        </p:nvGrpSpPr>
        <p:grpSpPr>
          <a:xfrm>
            <a:off x="6997701" y="3883026"/>
            <a:ext cx="412751" cy="309563"/>
            <a:chOff x="5248275" y="3883025"/>
            <a:chExt cx="309563" cy="309563"/>
          </a:xfrm>
        </p:grpSpPr>
        <p:sp>
          <p:nvSpPr>
            <p:cNvPr id="251" name="Freeform 213"/>
            <p:cNvSpPr>
              <a:spLocks/>
            </p:cNvSpPr>
            <p:nvPr userDrawn="1"/>
          </p:nvSpPr>
          <p:spPr bwMode="auto">
            <a:xfrm>
              <a:off x="5264150" y="3887788"/>
              <a:ext cx="153988" cy="166688"/>
            </a:xfrm>
            <a:custGeom>
              <a:avLst/>
              <a:gdLst>
                <a:gd name="T0" fmla="*/ 19 w 40"/>
                <a:gd name="T1" fmla="*/ 43 h 43"/>
                <a:gd name="T2" fmla="*/ 35 w 40"/>
                <a:gd name="T3" fmla="*/ 38 h 43"/>
                <a:gd name="T4" fmla="*/ 35 w 40"/>
                <a:gd name="T5" fmla="*/ 36 h 43"/>
                <a:gd name="T6" fmla="*/ 40 w 40"/>
                <a:gd name="T7" fmla="*/ 29 h 43"/>
                <a:gd name="T8" fmla="*/ 27 w 40"/>
                <a:gd name="T9" fmla="*/ 0 h 43"/>
                <a:gd name="T10" fmla="*/ 0 w 40"/>
                <a:gd name="T11" fmla="*/ 21 h 43"/>
                <a:gd name="T12" fmla="*/ 8 w 40"/>
                <a:gd name="T13" fmla="*/ 38 h 43"/>
                <a:gd name="T14" fmla="*/ 11 w 40"/>
                <a:gd name="T15" fmla="*/ 37 h 43"/>
                <a:gd name="T16" fmla="*/ 19 w 4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9" y="43"/>
                  </a:moveTo>
                  <a:cubicBezTo>
                    <a:pt x="25" y="42"/>
                    <a:pt x="30" y="40"/>
                    <a:pt x="35" y="38"/>
                  </a:cubicBezTo>
                  <a:cubicBezTo>
                    <a:pt x="35" y="37"/>
                    <a:pt x="35" y="37"/>
                    <a:pt x="35" y="36"/>
                  </a:cubicBezTo>
                  <a:cubicBezTo>
                    <a:pt x="35" y="33"/>
                    <a:pt x="37" y="30"/>
                    <a:pt x="40" y="29"/>
                  </a:cubicBezTo>
                  <a:cubicBezTo>
                    <a:pt x="39" y="18"/>
                    <a:pt x="34" y="8"/>
                    <a:pt x="27" y="0"/>
                  </a:cubicBezTo>
                  <a:cubicBezTo>
                    <a:pt x="15" y="3"/>
                    <a:pt x="5" y="11"/>
                    <a:pt x="0" y="21"/>
                  </a:cubicBezTo>
                  <a:cubicBezTo>
                    <a:pt x="2" y="27"/>
                    <a:pt x="5" y="33"/>
                    <a:pt x="8" y="38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5" y="37"/>
                    <a:pt x="18" y="39"/>
                    <a:pt x="19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2" name="Freeform 214"/>
            <p:cNvSpPr>
              <a:spLocks/>
            </p:cNvSpPr>
            <p:nvPr userDrawn="1"/>
          </p:nvSpPr>
          <p:spPr bwMode="auto">
            <a:xfrm>
              <a:off x="5253038" y="4060825"/>
              <a:ext cx="134938" cy="120650"/>
            </a:xfrm>
            <a:custGeom>
              <a:avLst/>
              <a:gdLst>
                <a:gd name="T0" fmla="*/ 18 w 35"/>
                <a:gd name="T1" fmla="*/ 8 h 31"/>
                <a:gd name="T2" fmla="*/ 14 w 35"/>
                <a:gd name="T3" fmla="*/ 9 h 31"/>
                <a:gd name="T4" fmla="*/ 6 w 35"/>
                <a:gd name="T5" fmla="*/ 2 h 31"/>
                <a:gd name="T6" fmla="*/ 0 w 35"/>
                <a:gd name="T7" fmla="*/ 0 h 31"/>
                <a:gd name="T8" fmla="*/ 25 w 35"/>
                <a:gd name="T9" fmla="*/ 31 h 31"/>
                <a:gd name="T10" fmla="*/ 35 w 35"/>
                <a:gd name="T11" fmla="*/ 21 h 31"/>
                <a:gd name="T12" fmla="*/ 33 w 35"/>
                <a:gd name="T13" fmla="*/ 17 h 31"/>
                <a:gd name="T14" fmla="*/ 18 w 35"/>
                <a:gd name="T15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1">
                  <a:moveTo>
                    <a:pt x="18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0" y="9"/>
                    <a:pt x="7" y="6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2" y="15"/>
                    <a:pt x="12" y="26"/>
                    <a:pt x="25" y="31"/>
                  </a:cubicBezTo>
                  <a:cubicBezTo>
                    <a:pt x="29" y="28"/>
                    <a:pt x="32" y="25"/>
                    <a:pt x="35" y="21"/>
                  </a:cubicBezTo>
                  <a:cubicBezTo>
                    <a:pt x="34" y="20"/>
                    <a:pt x="33" y="18"/>
                    <a:pt x="33" y="17"/>
                  </a:cubicBezTo>
                  <a:cubicBezTo>
                    <a:pt x="27" y="14"/>
                    <a:pt x="22" y="11"/>
                    <a:pt x="18" y="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3" name="Freeform 215"/>
            <p:cNvSpPr>
              <a:spLocks/>
            </p:cNvSpPr>
            <p:nvPr userDrawn="1"/>
          </p:nvSpPr>
          <p:spPr bwMode="auto">
            <a:xfrm>
              <a:off x="5334000" y="4049713"/>
              <a:ext cx="84138" cy="58738"/>
            </a:xfrm>
            <a:custGeom>
              <a:avLst/>
              <a:gdLst>
                <a:gd name="T0" fmla="*/ 1 w 22"/>
                <a:gd name="T1" fmla="*/ 5 h 15"/>
                <a:gd name="T2" fmla="*/ 0 w 22"/>
                <a:gd name="T3" fmla="*/ 7 h 15"/>
                <a:gd name="T4" fmla="*/ 13 w 22"/>
                <a:gd name="T5" fmla="*/ 15 h 15"/>
                <a:gd name="T6" fmla="*/ 20 w 22"/>
                <a:gd name="T7" fmla="*/ 11 h 15"/>
                <a:gd name="T8" fmla="*/ 22 w 22"/>
                <a:gd name="T9" fmla="*/ 2 h 15"/>
                <a:gd name="T10" fmla="*/ 20 w 22"/>
                <a:gd name="T11" fmla="*/ 0 h 15"/>
                <a:gd name="T12" fmla="*/ 1 w 22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1" y="5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4" y="10"/>
                    <a:pt x="9" y="13"/>
                    <a:pt x="13" y="15"/>
                  </a:cubicBezTo>
                  <a:cubicBezTo>
                    <a:pt x="15" y="13"/>
                    <a:pt x="17" y="11"/>
                    <a:pt x="20" y="11"/>
                  </a:cubicBezTo>
                  <a:cubicBezTo>
                    <a:pt x="21" y="8"/>
                    <a:pt x="22" y="5"/>
                    <a:pt x="22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14" y="3"/>
                    <a:pt x="8" y="5"/>
                    <a:pt x="1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4" name="Freeform 216"/>
            <p:cNvSpPr>
              <a:spLocks/>
            </p:cNvSpPr>
            <p:nvPr userDrawn="1"/>
          </p:nvSpPr>
          <p:spPr bwMode="auto">
            <a:xfrm>
              <a:off x="5430838" y="3938588"/>
              <a:ext cx="127000" cy="184150"/>
            </a:xfrm>
            <a:custGeom>
              <a:avLst/>
              <a:gdLst>
                <a:gd name="T0" fmla="*/ 29 w 33"/>
                <a:gd name="T1" fmla="*/ 44 h 48"/>
                <a:gd name="T2" fmla="*/ 33 w 33"/>
                <a:gd name="T3" fmla="*/ 26 h 48"/>
                <a:gd name="T4" fmla="*/ 23 w 33"/>
                <a:gd name="T5" fmla="*/ 0 h 48"/>
                <a:gd name="T6" fmla="*/ 8 w 33"/>
                <a:gd name="T7" fmla="*/ 21 h 48"/>
                <a:gd name="T8" fmla="*/ 8 w 33"/>
                <a:gd name="T9" fmla="*/ 23 h 48"/>
                <a:gd name="T10" fmla="*/ 2 w 33"/>
                <a:gd name="T11" fmla="*/ 31 h 48"/>
                <a:gd name="T12" fmla="*/ 0 w 33"/>
                <a:gd name="T13" fmla="*/ 42 h 48"/>
                <a:gd name="T14" fmla="*/ 3 w 33"/>
                <a:gd name="T15" fmla="*/ 48 h 48"/>
                <a:gd name="T16" fmla="*/ 8 w 33"/>
                <a:gd name="T17" fmla="*/ 48 h 48"/>
                <a:gd name="T18" fmla="*/ 29 w 33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8">
                  <a:moveTo>
                    <a:pt x="29" y="44"/>
                  </a:moveTo>
                  <a:cubicBezTo>
                    <a:pt x="31" y="38"/>
                    <a:pt x="33" y="32"/>
                    <a:pt x="33" y="26"/>
                  </a:cubicBezTo>
                  <a:cubicBezTo>
                    <a:pt x="33" y="16"/>
                    <a:pt x="29" y="7"/>
                    <a:pt x="23" y="0"/>
                  </a:cubicBezTo>
                  <a:cubicBezTo>
                    <a:pt x="20" y="8"/>
                    <a:pt x="15" y="15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7"/>
                    <a:pt x="6" y="30"/>
                    <a:pt x="2" y="31"/>
                  </a:cubicBezTo>
                  <a:cubicBezTo>
                    <a:pt x="2" y="35"/>
                    <a:pt x="1" y="38"/>
                    <a:pt x="0" y="42"/>
                  </a:cubicBezTo>
                  <a:cubicBezTo>
                    <a:pt x="2" y="43"/>
                    <a:pt x="3" y="45"/>
                    <a:pt x="3" y="48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6" y="48"/>
                    <a:pt x="22" y="46"/>
                    <a:pt x="29" y="4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5" name="Freeform 217"/>
            <p:cNvSpPr>
              <a:spLocks/>
            </p:cNvSpPr>
            <p:nvPr userDrawn="1"/>
          </p:nvSpPr>
          <p:spPr bwMode="auto">
            <a:xfrm>
              <a:off x="5248275" y="3998913"/>
              <a:ext cx="31750" cy="50800"/>
            </a:xfrm>
            <a:custGeom>
              <a:avLst/>
              <a:gdLst>
                <a:gd name="T0" fmla="*/ 2 w 8"/>
                <a:gd name="T1" fmla="*/ 0 h 13"/>
                <a:gd name="T2" fmla="*/ 0 w 8"/>
                <a:gd name="T3" fmla="*/ 10 h 13"/>
                <a:gd name="T4" fmla="*/ 0 w 8"/>
                <a:gd name="T5" fmla="*/ 11 h 13"/>
                <a:gd name="T6" fmla="*/ 8 w 8"/>
                <a:gd name="T7" fmla="*/ 13 h 13"/>
                <a:gd name="T8" fmla="*/ 8 w 8"/>
                <a:gd name="T9" fmla="*/ 12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6" y="8"/>
                    <a:pt x="3" y="4"/>
                    <a:pt x="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6" name="Freeform 218"/>
            <p:cNvSpPr>
              <a:spLocks/>
            </p:cNvSpPr>
            <p:nvPr userDrawn="1"/>
          </p:nvSpPr>
          <p:spPr bwMode="auto">
            <a:xfrm>
              <a:off x="5372100" y="4130675"/>
              <a:ext cx="150813" cy="61913"/>
            </a:xfrm>
            <a:custGeom>
              <a:avLst/>
              <a:gdLst>
                <a:gd name="T0" fmla="*/ 10 w 39"/>
                <a:gd name="T1" fmla="*/ 7 h 16"/>
                <a:gd name="T2" fmla="*/ 7 w 39"/>
                <a:gd name="T3" fmla="*/ 6 h 16"/>
                <a:gd name="T4" fmla="*/ 0 w 39"/>
                <a:gd name="T5" fmla="*/ 15 h 16"/>
                <a:gd name="T6" fmla="*/ 8 w 39"/>
                <a:gd name="T7" fmla="*/ 16 h 16"/>
                <a:gd name="T8" fmla="*/ 39 w 39"/>
                <a:gd name="T9" fmla="*/ 0 h 16"/>
                <a:gd name="T10" fmla="*/ 23 w 39"/>
                <a:gd name="T11" fmla="*/ 3 h 16"/>
                <a:gd name="T12" fmla="*/ 17 w 39"/>
                <a:gd name="T13" fmla="*/ 2 h 16"/>
                <a:gd name="T14" fmla="*/ 10 w 39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6">
                  <a:moveTo>
                    <a:pt x="10" y="7"/>
                  </a:moveTo>
                  <a:cubicBezTo>
                    <a:pt x="9" y="7"/>
                    <a:pt x="8" y="6"/>
                    <a:pt x="7" y="6"/>
                  </a:cubicBezTo>
                  <a:cubicBezTo>
                    <a:pt x="5" y="9"/>
                    <a:pt x="3" y="12"/>
                    <a:pt x="0" y="15"/>
                  </a:cubicBezTo>
                  <a:cubicBezTo>
                    <a:pt x="3" y="15"/>
                    <a:pt x="5" y="16"/>
                    <a:pt x="8" y="16"/>
                  </a:cubicBezTo>
                  <a:cubicBezTo>
                    <a:pt x="21" y="16"/>
                    <a:pt x="32" y="10"/>
                    <a:pt x="39" y="0"/>
                  </a:cubicBezTo>
                  <a:cubicBezTo>
                    <a:pt x="34" y="2"/>
                    <a:pt x="29" y="3"/>
                    <a:pt x="23" y="3"/>
                  </a:cubicBezTo>
                  <a:cubicBezTo>
                    <a:pt x="21" y="3"/>
                    <a:pt x="19" y="3"/>
                    <a:pt x="17" y="2"/>
                  </a:cubicBezTo>
                  <a:cubicBezTo>
                    <a:pt x="16" y="5"/>
                    <a:pt x="13" y="7"/>
                    <a:pt x="10" y="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57" name="Freeform 219"/>
            <p:cNvSpPr>
              <a:spLocks/>
            </p:cNvSpPr>
            <p:nvPr userDrawn="1"/>
          </p:nvSpPr>
          <p:spPr bwMode="auto">
            <a:xfrm>
              <a:off x="5387975" y="3883025"/>
              <a:ext cx="119063" cy="120650"/>
            </a:xfrm>
            <a:custGeom>
              <a:avLst/>
              <a:gdLst>
                <a:gd name="T0" fmla="*/ 31 w 31"/>
                <a:gd name="T1" fmla="*/ 10 h 31"/>
                <a:gd name="T2" fmla="*/ 4 w 31"/>
                <a:gd name="T3" fmla="*/ 0 h 31"/>
                <a:gd name="T4" fmla="*/ 0 w 31"/>
                <a:gd name="T5" fmla="*/ 0 h 31"/>
                <a:gd name="T6" fmla="*/ 13 w 31"/>
                <a:gd name="T7" fmla="*/ 29 h 31"/>
                <a:gd name="T8" fmla="*/ 16 w 31"/>
                <a:gd name="T9" fmla="*/ 31 h 31"/>
                <a:gd name="T10" fmla="*/ 31 w 31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31" y="10"/>
                  </a:moveTo>
                  <a:cubicBezTo>
                    <a:pt x="24" y="4"/>
                    <a:pt x="1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7" y="8"/>
                    <a:pt x="12" y="18"/>
                    <a:pt x="13" y="29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23" y="25"/>
                    <a:pt x="27" y="18"/>
                    <a:pt x="31" y="1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58" name="Group 257"/>
          <p:cNvGrpSpPr/>
          <p:nvPr userDrawn="1"/>
        </p:nvGrpSpPr>
        <p:grpSpPr>
          <a:xfrm>
            <a:off x="6720418" y="4292601"/>
            <a:ext cx="294217" cy="258763"/>
            <a:chOff x="5040313" y="4292600"/>
            <a:chExt cx="220663" cy="258763"/>
          </a:xfrm>
        </p:grpSpPr>
        <p:sp>
          <p:nvSpPr>
            <p:cNvPr id="259" name="Freeform 220"/>
            <p:cNvSpPr>
              <a:spLocks noEditPoints="1"/>
            </p:cNvSpPr>
            <p:nvPr userDrawn="1"/>
          </p:nvSpPr>
          <p:spPr bwMode="auto">
            <a:xfrm>
              <a:off x="5040313" y="4292600"/>
              <a:ext cx="220663" cy="258763"/>
            </a:xfrm>
            <a:custGeom>
              <a:avLst/>
              <a:gdLst>
                <a:gd name="T0" fmla="*/ 25 w 57"/>
                <a:gd name="T1" fmla="*/ 13 h 67"/>
                <a:gd name="T2" fmla="*/ 9 w 57"/>
                <a:gd name="T3" fmla="*/ 13 h 67"/>
                <a:gd name="T4" fmla="*/ 7 w 57"/>
                <a:gd name="T5" fmla="*/ 13 h 67"/>
                <a:gd name="T6" fmla="*/ 5 w 57"/>
                <a:gd name="T7" fmla="*/ 11 h 67"/>
                <a:gd name="T8" fmla="*/ 4 w 57"/>
                <a:gd name="T9" fmla="*/ 9 h 67"/>
                <a:gd name="T10" fmla="*/ 5 w 57"/>
                <a:gd name="T11" fmla="*/ 7 h 67"/>
                <a:gd name="T12" fmla="*/ 7 w 57"/>
                <a:gd name="T13" fmla="*/ 5 h 67"/>
                <a:gd name="T14" fmla="*/ 57 w 57"/>
                <a:gd name="T15" fmla="*/ 5 h 67"/>
                <a:gd name="T16" fmla="*/ 57 w 57"/>
                <a:gd name="T17" fmla="*/ 0 h 67"/>
                <a:gd name="T18" fmla="*/ 6 w 57"/>
                <a:gd name="T19" fmla="*/ 0 h 67"/>
                <a:gd name="T20" fmla="*/ 6 w 57"/>
                <a:gd name="T21" fmla="*/ 0 h 67"/>
                <a:gd name="T22" fmla="*/ 5 w 57"/>
                <a:gd name="T23" fmla="*/ 0 h 67"/>
                <a:gd name="T24" fmla="*/ 1 w 57"/>
                <a:gd name="T25" fmla="*/ 4 h 67"/>
                <a:gd name="T26" fmla="*/ 0 w 57"/>
                <a:gd name="T27" fmla="*/ 9 h 67"/>
                <a:gd name="T28" fmla="*/ 0 w 57"/>
                <a:gd name="T29" fmla="*/ 10 h 67"/>
                <a:gd name="T30" fmla="*/ 0 w 57"/>
                <a:gd name="T31" fmla="*/ 62 h 67"/>
                <a:gd name="T32" fmla="*/ 9 w 57"/>
                <a:gd name="T33" fmla="*/ 67 h 67"/>
                <a:gd name="T34" fmla="*/ 57 w 57"/>
                <a:gd name="T35" fmla="*/ 67 h 67"/>
                <a:gd name="T36" fmla="*/ 57 w 57"/>
                <a:gd name="T37" fmla="*/ 18 h 67"/>
                <a:gd name="T38" fmla="*/ 57 w 57"/>
                <a:gd name="T39" fmla="*/ 16 h 67"/>
                <a:gd name="T40" fmla="*/ 57 w 57"/>
                <a:gd name="T41" fmla="*/ 13 h 67"/>
                <a:gd name="T42" fmla="*/ 25 w 57"/>
                <a:gd name="T43" fmla="*/ 13 h 67"/>
                <a:gd name="T44" fmla="*/ 43 w 57"/>
                <a:gd name="T45" fmla="*/ 38 h 67"/>
                <a:gd name="T46" fmla="*/ 17 w 57"/>
                <a:gd name="T47" fmla="*/ 38 h 67"/>
                <a:gd name="T48" fmla="*/ 14 w 57"/>
                <a:gd name="T49" fmla="*/ 36 h 67"/>
                <a:gd name="T50" fmla="*/ 17 w 57"/>
                <a:gd name="T51" fmla="*/ 33 h 67"/>
                <a:gd name="T52" fmla="*/ 43 w 57"/>
                <a:gd name="T53" fmla="*/ 33 h 67"/>
                <a:gd name="T54" fmla="*/ 46 w 57"/>
                <a:gd name="T55" fmla="*/ 36 h 67"/>
                <a:gd name="T56" fmla="*/ 43 w 57"/>
                <a:gd name="T57" fmla="*/ 38 h 67"/>
                <a:gd name="T58" fmla="*/ 43 w 57"/>
                <a:gd name="T59" fmla="*/ 29 h 67"/>
                <a:gd name="T60" fmla="*/ 17 w 57"/>
                <a:gd name="T61" fmla="*/ 29 h 67"/>
                <a:gd name="T62" fmla="*/ 14 w 57"/>
                <a:gd name="T63" fmla="*/ 26 h 67"/>
                <a:gd name="T64" fmla="*/ 17 w 57"/>
                <a:gd name="T65" fmla="*/ 24 h 67"/>
                <a:gd name="T66" fmla="*/ 43 w 57"/>
                <a:gd name="T67" fmla="*/ 24 h 67"/>
                <a:gd name="T68" fmla="*/ 46 w 57"/>
                <a:gd name="T69" fmla="*/ 26 h 67"/>
                <a:gd name="T70" fmla="*/ 43 w 57"/>
                <a:gd name="T71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67">
                  <a:moveTo>
                    <a:pt x="2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5"/>
                    <a:pt x="4" y="66"/>
                    <a:pt x="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25" y="13"/>
                  </a:lnTo>
                  <a:close/>
                  <a:moveTo>
                    <a:pt x="43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34"/>
                    <a:pt x="15" y="33"/>
                    <a:pt x="1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3"/>
                    <a:pt x="46" y="34"/>
                    <a:pt x="46" y="36"/>
                  </a:cubicBezTo>
                  <a:cubicBezTo>
                    <a:pt x="46" y="37"/>
                    <a:pt x="45" y="38"/>
                    <a:pt x="43" y="38"/>
                  </a:cubicBezTo>
                  <a:close/>
                  <a:moveTo>
                    <a:pt x="43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4" y="28"/>
                    <a:pt x="14" y="26"/>
                  </a:cubicBezTo>
                  <a:cubicBezTo>
                    <a:pt x="14" y="25"/>
                    <a:pt x="15" y="24"/>
                    <a:pt x="1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5" y="24"/>
                    <a:pt x="46" y="25"/>
                    <a:pt x="46" y="26"/>
                  </a:cubicBezTo>
                  <a:cubicBezTo>
                    <a:pt x="46" y="28"/>
                    <a:pt x="45" y="29"/>
                    <a:pt x="43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0" name="Freeform 221"/>
            <p:cNvSpPr>
              <a:spLocks/>
            </p:cNvSpPr>
            <p:nvPr userDrawn="1"/>
          </p:nvSpPr>
          <p:spPr bwMode="auto">
            <a:xfrm>
              <a:off x="5072063" y="4319588"/>
              <a:ext cx="184150" cy="15875"/>
            </a:xfrm>
            <a:custGeom>
              <a:avLst/>
              <a:gdLst>
                <a:gd name="T0" fmla="*/ 2 w 48"/>
                <a:gd name="T1" fmla="*/ 0 h 4"/>
                <a:gd name="T2" fmla="*/ 0 w 48"/>
                <a:gd name="T3" fmla="*/ 2 h 4"/>
                <a:gd name="T4" fmla="*/ 2 w 48"/>
                <a:gd name="T5" fmla="*/ 4 h 4"/>
                <a:gd name="T6" fmla="*/ 46 w 48"/>
                <a:gd name="T7" fmla="*/ 4 h 4"/>
                <a:gd name="T8" fmla="*/ 48 w 48"/>
                <a:gd name="T9" fmla="*/ 2 h 4"/>
                <a:gd name="T10" fmla="*/ 46 w 48"/>
                <a:gd name="T11" fmla="*/ 0 h 4"/>
                <a:gd name="T12" fmla="*/ 2 w 4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4"/>
                    <a:pt x="48" y="3"/>
                    <a:pt x="48" y="2"/>
                  </a:cubicBezTo>
                  <a:cubicBezTo>
                    <a:pt x="48" y="1"/>
                    <a:pt x="48" y="0"/>
                    <a:pt x="4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9017000" y="1933576"/>
            <a:ext cx="546101" cy="593725"/>
            <a:chOff x="6762750" y="1933575"/>
            <a:chExt cx="409576" cy="593725"/>
          </a:xfrm>
        </p:grpSpPr>
        <p:sp>
          <p:nvSpPr>
            <p:cNvPr id="262" name="Rectangle 222"/>
            <p:cNvSpPr>
              <a:spLocks noChangeArrowheads="1"/>
            </p:cNvSpPr>
            <p:nvPr userDrawn="1"/>
          </p:nvSpPr>
          <p:spPr bwMode="auto">
            <a:xfrm>
              <a:off x="6964363" y="2144713"/>
              <a:ext cx="119063" cy="79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3" name="Freeform 223"/>
            <p:cNvSpPr>
              <a:spLocks/>
            </p:cNvSpPr>
            <p:nvPr userDrawn="1"/>
          </p:nvSpPr>
          <p:spPr bwMode="auto">
            <a:xfrm>
              <a:off x="6875463" y="2144713"/>
              <a:ext cx="100013" cy="150813"/>
            </a:xfrm>
            <a:custGeom>
              <a:avLst/>
              <a:gdLst>
                <a:gd name="T0" fmla="*/ 0 w 26"/>
                <a:gd name="T1" fmla="*/ 1 h 39"/>
                <a:gd name="T2" fmla="*/ 1 w 26"/>
                <a:gd name="T3" fmla="*/ 39 h 39"/>
                <a:gd name="T4" fmla="*/ 26 w 26"/>
                <a:gd name="T5" fmla="*/ 20 h 39"/>
                <a:gd name="T6" fmla="*/ 0 w 26"/>
                <a:gd name="T7" fmla="*/ 0 h 39"/>
                <a:gd name="T8" fmla="*/ 0 w 2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1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4" name="Freeform 224"/>
            <p:cNvSpPr>
              <a:spLocks/>
            </p:cNvSpPr>
            <p:nvPr userDrawn="1"/>
          </p:nvSpPr>
          <p:spPr bwMode="auto">
            <a:xfrm>
              <a:off x="6889750" y="2028825"/>
              <a:ext cx="266700" cy="142875"/>
            </a:xfrm>
            <a:custGeom>
              <a:avLst/>
              <a:gdLst>
                <a:gd name="T0" fmla="*/ 168 w 168"/>
                <a:gd name="T1" fmla="*/ 64 h 90"/>
                <a:gd name="T2" fmla="*/ 83 w 168"/>
                <a:gd name="T3" fmla="*/ 0 h 90"/>
                <a:gd name="T4" fmla="*/ 0 w 168"/>
                <a:gd name="T5" fmla="*/ 64 h 90"/>
                <a:gd name="T6" fmla="*/ 34 w 168"/>
                <a:gd name="T7" fmla="*/ 90 h 90"/>
                <a:gd name="T8" fmla="*/ 34 w 168"/>
                <a:gd name="T9" fmla="*/ 56 h 90"/>
                <a:gd name="T10" fmla="*/ 134 w 168"/>
                <a:gd name="T11" fmla="*/ 56 h 90"/>
                <a:gd name="T12" fmla="*/ 134 w 168"/>
                <a:gd name="T13" fmla="*/ 90 h 90"/>
                <a:gd name="T14" fmla="*/ 168 w 168"/>
                <a:gd name="T1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90">
                  <a:moveTo>
                    <a:pt x="168" y="64"/>
                  </a:moveTo>
                  <a:lnTo>
                    <a:pt x="83" y="0"/>
                  </a:lnTo>
                  <a:lnTo>
                    <a:pt x="0" y="64"/>
                  </a:lnTo>
                  <a:lnTo>
                    <a:pt x="34" y="90"/>
                  </a:lnTo>
                  <a:lnTo>
                    <a:pt x="34" y="56"/>
                  </a:lnTo>
                  <a:lnTo>
                    <a:pt x="134" y="56"/>
                  </a:lnTo>
                  <a:lnTo>
                    <a:pt x="134" y="90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5" name="Rectangle 225"/>
            <p:cNvSpPr>
              <a:spLocks noChangeArrowheads="1"/>
            </p:cNvSpPr>
            <p:nvPr userDrawn="1"/>
          </p:nvSpPr>
          <p:spPr bwMode="auto">
            <a:xfrm>
              <a:off x="6964363" y="2168525"/>
              <a:ext cx="11906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6" name="Freeform 226"/>
            <p:cNvSpPr>
              <a:spLocks/>
            </p:cNvSpPr>
            <p:nvPr userDrawn="1"/>
          </p:nvSpPr>
          <p:spPr bwMode="auto">
            <a:xfrm>
              <a:off x="7072313" y="2144713"/>
              <a:ext cx="100013" cy="147638"/>
            </a:xfrm>
            <a:custGeom>
              <a:avLst/>
              <a:gdLst>
                <a:gd name="T0" fmla="*/ 26 w 26"/>
                <a:gd name="T1" fmla="*/ 0 h 38"/>
                <a:gd name="T2" fmla="*/ 0 w 26"/>
                <a:gd name="T3" fmla="*/ 19 h 38"/>
                <a:gd name="T4" fmla="*/ 25 w 26"/>
                <a:gd name="T5" fmla="*/ 38 h 38"/>
                <a:gd name="T6" fmla="*/ 26 w 26"/>
                <a:gd name="T7" fmla="*/ 36 h 38"/>
                <a:gd name="T8" fmla="*/ 26 w 26"/>
                <a:gd name="T9" fmla="*/ 1 h 38"/>
                <a:gd name="T10" fmla="*/ 26 w 2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7"/>
                    <a:pt x="26" y="3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7" name="Freeform 227"/>
            <p:cNvSpPr>
              <a:spLocks/>
            </p:cNvSpPr>
            <p:nvPr userDrawn="1"/>
          </p:nvSpPr>
          <p:spPr bwMode="auto">
            <a:xfrm>
              <a:off x="6894513" y="2233613"/>
              <a:ext cx="258763" cy="77788"/>
            </a:xfrm>
            <a:custGeom>
              <a:avLst/>
              <a:gdLst>
                <a:gd name="T0" fmla="*/ 35 w 67"/>
                <a:gd name="T1" fmla="*/ 4 h 20"/>
                <a:gd name="T2" fmla="*/ 33 w 67"/>
                <a:gd name="T3" fmla="*/ 6 h 20"/>
                <a:gd name="T4" fmla="*/ 32 w 67"/>
                <a:gd name="T5" fmla="*/ 4 h 20"/>
                <a:gd name="T6" fmla="*/ 26 w 67"/>
                <a:gd name="T7" fmla="*/ 1 h 20"/>
                <a:gd name="T8" fmla="*/ 0 w 67"/>
                <a:gd name="T9" fmla="*/ 20 h 20"/>
                <a:gd name="T10" fmla="*/ 2 w 67"/>
                <a:gd name="T11" fmla="*/ 20 h 20"/>
                <a:gd name="T12" fmla="*/ 65 w 67"/>
                <a:gd name="T13" fmla="*/ 20 h 20"/>
                <a:gd name="T14" fmla="*/ 67 w 67"/>
                <a:gd name="T15" fmla="*/ 20 h 20"/>
                <a:gd name="T16" fmla="*/ 41 w 67"/>
                <a:gd name="T17" fmla="*/ 0 h 20"/>
                <a:gd name="T18" fmla="*/ 35 w 67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0">
                  <a:moveTo>
                    <a:pt x="35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5" y="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68" name="Freeform 228"/>
            <p:cNvSpPr>
              <a:spLocks noEditPoints="1"/>
            </p:cNvSpPr>
            <p:nvPr userDrawn="1"/>
          </p:nvSpPr>
          <p:spPr bwMode="auto">
            <a:xfrm>
              <a:off x="6762750" y="1933575"/>
              <a:ext cx="350838" cy="593725"/>
            </a:xfrm>
            <a:custGeom>
              <a:avLst/>
              <a:gdLst>
                <a:gd name="T0" fmla="*/ 80 w 91"/>
                <a:gd name="T1" fmla="*/ 133 h 154"/>
                <a:gd name="T2" fmla="*/ 13 w 91"/>
                <a:gd name="T3" fmla="*/ 133 h 154"/>
                <a:gd name="T4" fmla="*/ 13 w 91"/>
                <a:gd name="T5" fmla="*/ 11 h 154"/>
                <a:gd name="T6" fmla="*/ 80 w 91"/>
                <a:gd name="T7" fmla="*/ 11 h 154"/>
                <a:gd name="T8" fmla="*/ 80 w 91"/>
                <a:gd name="T9" fmla="*/ 25 h 154"/>
                <a:gd name="T10" fmla="*/ 91 w 91"/>
                <a:gd name="T11" fmla="*/ 34 h 154"/>
                <a:gd name="T12" fmla="*/ 91 w 91"/>
                <a:gd name="T13" fmla="*/ 5 h 154"/>
                <a:gd name="T14" fmla="*/ 86 w 91"/>
                <a:gd name="T15" fmla="*/ 0 h 154"/>
                <a:gd name="T16" fmla="*/ 6 w 91"/>
                <a:gd name="T17" fmla="*/ 0 h 154"/>
                <a:gd name="T18" fmla="*/ 0 w 91"/>
                <a:gd name="T19" fmla="*/ 5 h 154"/>
                <a:gd name="T20" fmla="*/ 0 w 91"/>
                <a:gd name="T21" fmla="*/ 149 h 154"/>
                <a:gd name="T22" fmla="*/ 6 w 91"/>
                <a:gd name="T23" fmla="*/ 154 h 154"/>
                <a:gd name="T24" fmla="*/ 86 w 91"/>
                <a:gd name="T25" fmla="*/ 154 h 154"/>
                <a:gd name="T26" fmla="*/ 91 w 91"/>
                <a:gd name="T27" fmla="*/ 149 h 154"/>
                <a:gd name="T28" fmla="*/ 91 w 91"/>
                <a:gd name="T29" fmla="*/ 106 h 154"/>
                <a:gd name="T30" fmla="*/ 80 w 91"/>
                <a:gd name="T31" fmla="*/ 106 h 154"/>
                <a:gd name="T32" fmla="*/ 80 w 91"/>
                <a:gd name="T33" fmla="*/ 133 h 154"/>
                <a:gd name="T34" fmla="*/ 47 w 91"/>
                <a:gd name="T35" fmla="*/ 151 h 154"/>
                <a:gd name="T36" fmla="*/ 40 w 91"/>
                <a:gd name="T37" fmla="*/ 144 h 154"/>
                <a:gd name="T38" fmla="*/ 47 w 91"/>
                <a:gd name="T39" fmla="*/ 137 h 154"/>
                <a:gd name="T40" fmla="*/ 53 w 91"/>
                <a:gd name="T41" fmla="*/ 144 h 154"/>
                <a:gd name="T42" fmla="*/ 47 w 91"/>
                <a:gd name="T43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54">
                  <a:moveTo>
                    <a:pt x="80" y="133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"/>
                    <a:pt x="89" y="0"/>
                    <a:pt x="8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3" y="154"/>
                    <a:pt x="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9" y="154"/>
                    <a:pt x="91" y="152"/>
                    <a:pt x="91" y="149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80" y="133"/>
                  </a:lnTo>
                  <a:close/>
                  <a:moveTo>
                    <a:pt x="47" y="151"/>
                  </a:moveTo>
                  <a:cubicBezTo>
                    <a:pt x="43" y="151"/>
                    <a:pt x="40" y="148"/>
                    <a:pt x="40" y="144"/>
                  </a:cubicBezTo>
                  <a:cubicBezTo>
                    <a:pt x="40" y="140"/>
                    <a:pt x="43" y="137"/>
                    <a:pt x="47" y="137"/>
                  </a:cubicBezTo>
                  <a:cubicBezTo>
                    <a:pt x="51" y="137"/>
                    <a:pt x="53" y="140"/>
                    <a:pt x="53" y="144"/>
                  </a:cubicBezTo>
                  <a:cubicBezTo>
                    <a:pt x="53" y="148"/>
                    <a:pt x="51" y="151"/>
                    <a:pt x="47" y="15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sp>
        <p:nvSpPr>
          <p:cNvPr id="269" name="Freeform 229"/>
          <p:cNvSpPr>
            <a:spLocks noEditPoints="1"/>
          </p:cNvSpPr>
          <p:nvPr userDrawn="1"/>
        </p:nvSpPr>
        <p:spPr bwMode="auto">
          <a:xfrm>
            <a:off x="9207500" y="3378201"/>
            <a:ext cx="603251" cy="512763"/>
          </a:xfrm>
          <a:custGeom>
            <a:avLst/>
            <a:gdLst>
              <a:gd name="T0" fmla="*/ 61 w 117"/>
              <a:gd name="T1" fmla="*/ 118 h 133"/>
              <a:gd name="T2" fmla="*/ 96 w 117"/>
              <a:gd name="T3" fmla="*/ 96 h 133"/>
              <a:gd name="T4" fmla="*/ 97 w 117"/>
              <a:gd name="T5" fmla="*/ 95 h 133"/>
              <a:gd name="T6" fmla="*/ 96 w 117"/>
              <a:gd name="T7" fmla="*/ 20 h 133"/>
              <a:gd name="T8" fmla="*/ 95 w 117"/>
              <a:gd name="T9" fmla="*/ 19 h 133"/>
              <a:gd name="T10" fmla="*/ 23 w 117"/>
              <a:gd name="T11" fmla="*/ 18 h 133"/>
              <a:gd name="T12" fmla="*/ 21 w 117"/>
              <a:gd name="T13" fmla="*/ 20 h 133"/>
              <a:gd name="T14" fmla="*/ 19 w 117"/>
              <a:gd name="T15" fmla="*/ 94 h 133"/>
              <a:gd name="T16" fmla="*/ 20 w 117"/>
              <a:gd name="T17" fmla="*/ 95 h 133"/>
              <a:gd name="T18" fmla="*/ 55 w 117"/>
              <a:gd name="T19" fmla="*/ 111 h 133"/>
              <a:gd name="T20" fmla="*/ 41 w 117"/>
              <a:gd name="T21" fmla="*/ 118 h 133"/>
              <a:gd name="T22" fmla="*/ 5 w 117"/>
              <a:gd name="T23" fmla="*/ 121 h 133"/>
              <a:gd name="T24" fmla="*/ 41 w 117"/>
              <a:gd name="T25" fmla="*/ 130 h 133"/>
              <a:gd name="T26" fmla="*/ 75 w 117"/>
              <a:gd name="T27" fmla="*/ 133 h 133"/>
              <a:gd name="T28" fmla="*/ 111 w 117"/>
              <a:gd name="T29" fmla="*/ 130 h 133"/>
              <a:gd name="T30" fmla="*/ 75 w 117"/>
              <a:gd name="T31" fmla="*/ 121 h 133"/>
              <a:gd name="T32" fmla="*/ 101 w 117"/>
              <a:gd name="T33" fmla="*/ 42 h 133"/>
              <a:gd name="T34" fmla="*/ 99 w 117"/>
              <a:gd name="T35" fmla="*/ 50 h 133"/>
              <a:gd name="T36" fmla="*/ 15 w 117"/>
              <a:gd name="T37" fmla="*/ 70 h 133"/>
              <a:gd name="T38" fmla="*/ 18 w 117"/>
              <a:gd name="T39" fmla="*/ 61 h 133"/>
              <a:gd name="T40" fmla="*/ 63 w 117"/>
              <a:gd name="T41" fmla="*/ 92 h 133"/>
              <a:gd name="T42" fmla="*/ 87 w 117"/>
              <a:gd name="T43" fmla="*/ 92 h 133"/>
              <a:gd name="T44" fmla="*/ 58 w 117"/>
              <a:gd name="T45" fmla="*/ 52 h 133"/>
              <a:gd name="T46" fmla="*/ 64 w 117"/>
              <a:gd name="T47" fmla="*/ 25 h 133"/>
              <a:gd name="T48" fmla="*/ 58 w 117"/>
              <a:gd name="T49" fmla="*/ 52 h 133"/>
              <a:gd name="T50" fmla="*/ 90 w 117"/>
              <a:gd name="T51" fmla="*/ 51 h 133"/>
              <a:gd name="T52" fmla="*/ 64 w 117"/>
              <a:gd name="T53" fmla="*/ 58 h 133"/>
              <a:gd name="T54" fmla="*/ 52 w 117"/>
              <a:gd name="T55" fmla="*/ 58 h 133"/>
              <a:gd name="T56" fmla="*/ 27 w 117"/>
              <a:gd name="T57" fmla="*/ 61 h 133"/>
              <a:gd name="T58" fmla="*/ 52 w 117"/>
              <a:gd name="T59" fmla="*/ 58 h 133"/>
              <a:gd name="T60" fmla="*/ 71 w 117"/>
              <a:gd name="T61" fmla="*/ 76 h 133"/>
              <a:gd name="T62" fmla="*/ 42 w 117"/>
              <a:gd name="T63" fmla="*/ 80 h 133"/>
              <a:gd name="T64" fmla="*/ 93 w 117"/>
              <a:gd name="T65" fmla="*/ 87 h 133"/>
              <a:gd name="T66" fmla="*/ 94 w 117"/>
              <a:gd name="T67" fmla="*/ 60 h 133"/>
              <a:gd name="T68" fmla="*/ 92 w 117"/>
              <a:gd name="T69" fmla="*/ 29 h 133"/>
              <a:gd name="T70" fmla="*/ 88 w 117"/>
              <a:gd name="T71" fmla="*/ 34 h 133"/>
              <a:gd name="T72" fmla="*/ 87 w 117"/>
              <a:gd name="T73" fmla="*/ 23 h 133"/>
              <a:gd name="T74" fmla="*/ 74 w 117"/>
              <a:gd name="T75" fmla="*/ 22 h 133"/>
              <a:gd name="T76" fmla="*/ 71 w 117"/>
              <a:gd name="T77" fmla="*/ 14 h 133"/>
              <a:gd name="T78" fmla="*/ 53 w 117"/>
              <a:gd name="T79" fmla="*/ 13 h 133"/>
              <a:gd name="T80" fmla="*/ 54 w 117"/>
              <a:gd name="T81" fmla="*/ 21 h 133"/>
              <a:gd name="T82" fmla="*/ 29 w 117"/>
              <a:gd name="T83" fmla="*/ 23 h 133"/>
              <a:gd name="T84" fmla="*/ 24 w 117"/>
              <a:gd name="T85" fmla="*/ 29 h 133"/>
              <a:gd name="T86" fmla="*/ 23 w 117"/>
              <a:gd name="T87" fmla="*/ 51 h 133"/>
              <a:gd name="T88" fmla="*/ 23 w 117"/>
              <a:gd name="T89" fmla="*/ 70 h 133"/>
              <a:gd name="T90" fmla="*/ 24 w 117"/>
              <a:gd name="T91" fmla="*/ 87 h 133"/>
              <a:gd name="T92" fmla="*/ 30 w 117"/>
              <a:gd name="T93" fmla="*/ 92 h 133"/>
              <a:gd name="T94" fmla="*/ 44 w 117"/>
              <a:gd name="T95" fmla="*/ 92 h 133"/>
              <a:gd name="T96" fmla="*/ 53 w 117"/>
              <a:gd name="T97" fmla="*/ 97 h 133"/>
              <a:gd name="T98" fmla="*/ 43 w 117"/>
              <a:gd name="T99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33">
                <a:moveTo>
                  <a:pt x="75" y="118"/>
                </a:moveTo>
                <a:cubicBezTo>
                  <a:pt x="61" y="118"/>
                  <a:pt x="61" y="118"/>
                  <a:pt x="61" y="11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4" y="110"/>
                  <a:pt x="86" y="105"/>
                  <a:pt x="96" y="96"/>
                </a:cubicBezTo>
                <a:cubicBezTo>
                  <a:pt x="96" y="95"/>
                  <a:pt x="96" y="95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7" y="94"/>
                  <a:pt x="98" y="94"/>
                  <a:pt x="98" y="93"/>
                </a:cubicBezTo>
                <a:cubicBezTo>
                  <a:pt x="117" y="72"/>
                  <a:pt x="116" y="4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19"/>
                  <a:pt x="95" y="19"/>
                </a:cubicBezTo>
                <a:cubicBezTo>
                  <a:pt x="95" y="19"/>
                  <a:pt x="95" y="19"/>
                  <a:pt x="94" y="19"/>
                </a:cubicBezTo>
                <a:cubicBezTo>
                  <a:pt x="74" y="0"/>
                  <a:pt x="43" y="0"/>
                  <a:pt x="23" y="18"/>
                </a:cubicBezTo>
                <a:cubicBezTo>
                  <a:pt x="22" y="18"/>
                  <a:pt x="22" y="19"/>
                  <a:pt x="21" y="19"/>
                </a:cubicBezTo>
                <a:cubicBezTo>
                  <a:pt x="21" y="19"/>
                  <a:pt x="21" y="19"/>
                  <a:pt x="21" y="20"/>
                </a:cubicBezTo>
                <a:cubicBezTo>
                  <a:pt x="21" y="20"/>
                  <a:pt x="21" y="20"/>
                  <a:pt x="20" y="20"/>
                </a:cubicBezTo>
                <a:cubicBezTo>
                  <a:pt x="0" y="40"/>
                  <a:pt x="0" y="73"/>
                  <a:pt x="19" y="94"/>
                </a:cubicBezTo>
                <a:cubicBezTo>
                  <a:pt x="19" y="94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5"/>
                  <a:pt x="20" y="96"/>
                </a:cubicBezTo>
                <a:cubicBezTo>
                  <a:pt x="30" y="105"/>
                  <a:pt x="42" y="110"/>
                  <a:pt x="55" y="111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5" y="121"/>
                  <a:pt x="5" y="121"/>
                  <a:pt x="5" y="121"/>
                </a:cubicBezTo>
                <a:cubicBezTo>
                  <a:pt x="5" y="130"/>
                  <a:pt x="5" y="130"/>
                  <a:pt x="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75" y="121"/>
                  <a:pt x="75" y="121"/>
                  <a:pt x="75" y="121"/>
                </a:cubicBezTo>
                <a:lnTo>
                  <a:pt x="75" y="118"/>
                </a:lnTo>
                <a:close/>
                <a:moveTo>
                  <a:pt x="101" y="42"/>
                </a:moveTo>
                <a:cubicBezTo>
                  <a:pt x="103" y="49"/>
                  <a:pt x="104" y="56"/>
                  <a:pt x="103" y="62"/>
                </a:cubicBezTo>
                <a:cubicBezTo>
                  <a:pt x="102" y="58"/>
                  <a:pt x="101" y="54"/>
                  <a:pt x="99" y="50"/>
                </a:cubicBezTo>
                <a:cubicBezTo>
                  <a:pt x="100" y="48"/>
                  <a:pt x="100" y="45"/>
                  <a:pt x="101" y="42"/>
                </a:cubicBezTo>
                <a:close/>
                <a:moveTo>
                  <a:pt x="15" y="70"/>
                </a:moveTo>
                <a:cubicBezTo>
                  <a:pt x="13" y="63"/>
                  <a:pt x="12" y="55"/>
                  <a:pt x="14" y="48"/>
                </a:cubicBezTo>
                <a:cubicBezTo>
                  <a:pt x="15" y="52"/>
                  <a:pt x="16" y="56"/>
                  <a:pt x="18" y="61"/>
                </a:cubicBezTo>
                <a:cubicBezTo>
                  <a:pt x="17" y="64"/>
                  <a:pt x="15" y="67"/>
                  <a:pt x="15" y="70"/>
                </a:cubicBezTo>
                <a:close/>
                <a:moveTo>
                  <a:pt x="63" y="92"/>
                </a:moveTo>
                <a:cubicBezTo>
                  <a:pt x="67" y="89"/>
                  <a:pt x="72" y="86"/>
                  <a:pt x="77" y="82"/>
                </a:cubicBezTo>
                <a:cubicBezTo>
                  <a:pt x="87" y="92"/>
                  <a:pt x="87" y="92"/>
                  <a:pt x="87" y="92"/>
                </a:cubicBezTo>
                <a:cubicBezTo>
                  <a:pt x="80" y="96"/>
                  <a:pt x="72" y="95"/>
                  <a:pt x="63" y="92"/>
                </a:cubicBezTo>
                <a:close/>
                <a:moveTo>
                  <a:pt x="58" y="52"/>
                </a:moveTo>
                <a:cubicBezTo>
                  <a:pt x="44" y="38"/>
                  <a:pt x="44" y="38"/>
                  <a:pt x="44" y="38"/>
                </a:cubicBezTo>
                <a:cubicBezTo>
                  <a:pt x="51" y="33"/>
                  <a:pt x="57" y="28"/>
                  <a:pt x="64" y="25"/>
                </a:cubicBezTo>
                <a:cubicBezTo>
                  <a:pt x="68" y="28"/>
                  <a:pt x="72" y="31"/>
                  <a:pt x="76" y="34"/>
                </a:cubicBezTo>
                <a:lnTo>
                  <a:pt x="58" y="52"/>
                </a:lnTo>
                <a:close/>
                <a:moveTo>
                  <a:pt x="82" y="40"/>
                </a:moveTo>
                <a:cubicBezTo>
                  <a:pt x="85" y="43"/>
                  <a:pt x="87" y="47"/>
                  <a:pt x="90" y="51"/>
                </a:cubicBezTo>
                <a:cubicBezTo>
                  <a:pt x="87" y="57"/>
                  <a:pt x="82" y="64"/>
                  <a:pt x="76" y="70"/>
                </a:cubicBezTo>
                <a:cubicBezTo>
                  <a:pt x="64" y="58"/>
                  <a:pt x="64" y="58"/>
                  <a:pt x="64" y="58"/>
                </a:cubicBezTo>
                <a:lnTo>
                  <a:pt x="82" y="40"/>
                </a:lnTo>
                <a:close/>
                <a:moveTo>
                  <a:pt x="52" y="58"/>
                </a:moveTo>
                <a:cubicBezTo>
                  <a:pt x="36" y="74"/>
                  <a:pt x="36" y="74"/>
                  <a:pt x="36" y="74"/>
                </a:cubicBezTo>
                <a:cubicBezTo>
                  <a:pt x="32" y="70"/>
                  <a:pt x="29" y="65"/>
                  <a:pt x="27" y="61"/>
                </a:cubicBezTo>
                <a:cubicBezTo>
                  <a:pt x="30" y="55"/>
                  <a:pt x="34" y="49"/>
                  <a:pt x="39" y="44"/>
                </a:cubicBezTo>
                <a:lnTo>
                  <a:pt x="52" y="58"/>
                </a:lnTo>
                <a:close/>
                <a:moveTo>
                  <a:pt x="58" y="64"/>
                </a:moveTo>
                <a:cubicBezTo>
                  <a:pt x="71" y="76"/>
                  <a:pt x="71" y="76"/>
                  <a:pt x="71" y="76"/>
                </a:cubicBezTo>
                <a:cubicBezTo>
                  <a:pt x="65" y="81"/>
                  <a:pt x="59" y="85"/>
                  <a:pt x="53" y="88"/>
                </a:cubicBezTo>
                <a:cubicBezTo>
                  <a:pt x="50" y="86"/>
                  <a:pt x="46" y="83"/>
                  <a:pt x="42" y="80"/>
                </a:cubicBezTo>
                <a:lnTo>
                  <a:pt x="58" y="64"/>
                </a:lnTo>
                <a:close/>
                <a:moveTo>
                  <a:pt x="93" y="87"/>
                </a:moveTo>
                <a:cubicBezTo>
                  <a:pt x="82" y="76"/>
                  <a:pt x="82" y="76"/>
                  <a:pt x="82" y="76"/>
                </a:cubicBezTo>
                <a:cubicBezTo>
                  <a:pt x="87" y="71"/>
                  <a:pt x="91" y="65"/>
                  <a:pt x="94" y="60"/>
                </a:cubicBezTo>
                <a:cubicBezTo>
                  <a:pt x="98" y="70"/>
                  <a:pt x="98" y="80"/>
                  <a:pt x="93" y="87"/>
                </a:cubicBezTo>
                <a:close/>
                <a:moveTo>
                  <a:pt x="92" y="29"/>
                </a:moveTo>
                <a:cubicBezTo>
                  <a:pt x="93" y="33"/>
                  <a:pt x="94" y="36"/>
                  <a:pt x="93" y="41"/>
                </a:cubicBezTo>
                <a:cubicBezTo>
                  <a:pt x="91" y="39"/>
                  <a:pt x="89" y="36"/>
                  <a:pt x="88" y="34"/>
                </a:cubicBezTo>
                <a:lnTo>
                  <a:pt x="92" y="29"/>
                </a:lnTo>
                <a:close/>
                <a:moveTo>
                  <a:pt x="87" y="23"/>
                </a:move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4"/>
                  <a:pt x="74" y="22"/>
                </a:cubicBezTo>
                <a:cubicBezTo>
                  <a:pt x="79" y="21"/>
                  <a:pt x="84" y="21"/>
                  <a:pt x="87" y="23"/>
                </a:cubicBezTo>
                <a:close/>
                <a:moveTo>
                  <a:pt x="71" y="14"/>
                </a:moveTo>
                <a:cubicBezTo>
                  <a:pt x="69" y="15"/>
                  <a:pt x="66" y="16"/>
                  <a:pt x="64" y="16"/>
                </a:cubicBezTo>
                <a:cubicBezTo>
                  <a:pt x="60" y="15"/>
                  <a:pt x="57" y="14"/>
                  <a:pt x="53" y="13"/>
                </a:cubicBezTo>
                <a:cubicBezTo>
                  <a:pt x="59" y="12"/>
                  <a:pt x="65" y="13"/>
                  <a:pt x="71" y="14"/>
                </a:cubicBezTo>
                <a:close/>
                <a:moveTo>
                  <a:pt x="54" y="21"/>
                </a:moveTo>
                <a:cubicBezTo>
                  <a:pt x="49" y="24"/>
                  <a:pt x="44" y="28"/>
                  <a:pt x="39" y="32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9"/>
                  <a:pt x="44" y="18"/>
                  <a:pt x="54" y="21"/>
                </a:cubicBezTo>
                <a:close/>
                <a:moveTo>
                  <a:pt x="24" y="29"/>
                </a:moveTo>
                <a:cubicBezTo>
                  <a:pt x="33" y="38"/>
                  <a:pt x="33" y="38"/>
                  <a:pt x="33" y="38"/>
                </a:cubicBezTo>
                <a:cubicBezTo>
                  <a:pt x="29" y="42"/>
                  <a:pt x="26" y="47"/>
                  <a:pt x="23" y="51"/>
                </a:cubicBezTo>
                <a:cubicBezTo>
                  <a:pt x="21" y="43"/>
                  <a:pt x="21" y="35"/>
                  <a:pt x="24" y="29"/>
                </a:cubicBezTo>
                <a:close/>
                <a:moveTo>
                  <a:pt x="23" y="70"/>
                </a:moveTo>
                <a:cubicBezTo>
                  <a:pt x="25" y="73"/>
                  <a:pt x="28" y="77"/>
                  <a:pt x="31" y="80"/>
                </a:cubicBezTo>
                <a:cubicBezTo>
                  <a:pt x="24" y="87"/>
                  <a:pt x="24" y="87"/>
                  <a:pt x="24" y="87"/>
                </a:cubicBezTo>
                <a:cubicBezTo>
                  <a:pt x="21" y="82"/>
                  <a:pt x="21" y="77"/>
                  <a:pt x="23" y="70"/>
                </a:cubicBezTo>
                <a:close/>
                <a:moveTo>
                  <a:pt x="30" y="92"/>
                </a:moveTo>
                <a:cubicBezTo>
                  <a:pt x="36" y="85"/>
                  <a:pt x="36" y="85"/>
                  <a:pt x="36" y="85"/>
                </a:cubicBezTo>
                <a:cubicBezTo>
                  <a:pt x="39" y="88"/>
                  <a:pt x="41" y="90"/>
                  <a:pt x="44" y="92"/>
                </a:cubicBezTo>
                <a:cubicBezTo>
                  <a:pt x="39" y="93"/>
                  <a:pt x="34" y="93"/>
                  <a:pt x="30" y="92"/>
                </a:cubicBezTo>
                <a:close/>
                <a:moveTo>
                  <a:pt x="53" y="97"/>
                </a:moveTo>
                <a:cubicBezTo>
                  <a:pt x="58" y="99"/>
                  <a:pt x="63" y="101"/>
                  <a:pt x="68" y="102"/>
                </a:cubicBezTo>
                <a:cubicBezTo>
                  <a:pt x="60" y="104"/>
                  <a:pt x="51" y="103"/>
                  <a:pt x="43" y="100"/>
                </a:cubicBezTo>
                <a:cubicBezTo>
                  <a:pt x="46" y="100"/>
                  <a:pt x="50" y="99"/>
                  <a:pt x="53" y="9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800"/>
          </a:p>
        </p:txBody>
      </p:sp>
      <p:grpSp>
        <p:nvGrpSpPr>
          <p:cNvPr id="270" name="Group 269"/>
          <p:cNvGrpSpPr/>
          <p:nvPr userDrawn="1"/>
        </p:nvGrpSpPr>
        <p:grpSpPr>
          <a:xfrm>
            <a:off x="8955617" y="2667001"/>
            <a:ext cx="556683" cy="587375"/>
            <a:chOff x="6716713" y="2667000"/>
            <a:chExt cx="417512" cy="587375"/>
          </a:xfrm>
        </p:grpSpPr>
        <p:sp>
          <p:nvSpPr>
            <p:cNvPr id="271" name="Freeform 158"/>
            <p:cNvSpPr>
              <a:spLocks noEditPoints="1"/>
            </p:cNvSpPr>
            <p:nvPr userDrawn="1"/>
          </p:nvSpPr>
          <p:spPr bwMode="auto">
            <a:xfrm>
              <a:off x="6716713" y="2667000"/>
              <a:ext cx="315913" cy="587375"/>
            </a:xfrm>
            <a:custGeom>
              <a:avLst/>
              <a:gdLst>
                <a:gd name="T0" fmla="*/ 72 w 82"/>
                <a:gd name="T1" fmla="*/ 0 h 152"/>
                <a:gd name="T2" fmla="*/ 10 w 82"/>
                <a:gd name="T3" fmla="*/ 0 h 152"/>
                <a:gd name="T4" fmla="*/ 0 w 82"/>
                <a:gd name="T5" fmla="*/ 10 h 152"/>
                <a:gd name="T6" fmla="*/ 0 w 82"/>
                <a:gd name="T7" fmla="*/ 141 h 152"/>
                <a:gd name="T8" fmla="*/ 10 w 82"/>
                <a:gd name="T9" fmla="*/ 152 h 152"/>
                <a:gd name="T10" fmla="*/ 72 w 82"/>
                <a:gd name="T11" fmla="*/ 152 h 152"/>
                <a:gd name="T12" fmla="*/ 82 w 82"/>
                <a:gd name="T13" fmla="*/ 141 h 152"/>
                <a:gd name="T14" fmla="*/ 82 w 82"/>
                <a:gd name="T15" fmla="*/ 10 h 152"/>
                <a:gd name="T16" fmla="*/ 72 w 82"/>
                <a:gd name="T17" fmla="*/ 0 h 152"/>
                <a:gd name="T18" fmla="*/ 41 w 82"/>
                <a:gd name="T19" fmla="*/ 145 h 152"/>
                <a:gd name="T20" fmla="*/ 36 w 82"/>
                <a:gd name="T21" fmla="*/ 140 h 152"/>
                <a:gd name="T22" fmla="*/ 41 w 82"/>
                <a:gd name="T23" fmla="*/ 134 h 152"/>
                <a:gd name="T24" fmla="*/ 47 w 82"/>
                <a:gd name="T25" fmla="*/ 140 h 152"/>
                <a:gd name="T26" fmla="*/ 41 w 82"/>
                <a:gd name="T27" fmla="*/ 145 h 152"/>
                <a:gd name="T28" fmla="*/ 77 w 82"/>
                <a:gd name="T29" fmla="*/ 130 h 152"/>
                <a:gd name="T30" fmla="*/ 6 w 82"/>
                <a:gd name="T31" fmla="*/ 130 h 152"/>
                <a:gd name="T32" fmla="*/ 6 w 82"/>
                <a:gd name="T33" fmla="*/ 9 h 152"/>
                <a:gd name="T34" fmla="*/ 77 w 82"/>
                <a:gd name="T35" fmla="*/ 9 h 152"/>
                <a:gd name="T36" fmla="*/ 77 w 82"/>
                <a:gd name="T37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52">
                  <a:moveTo>
                    <a:pt x="7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7"/>
                    <a:pt x="5" y="152"/>
                    <a:pt x="10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8" y="152"/>
                    <a:pt x="82" y="147"/>
                    <a:pt x="82" y="14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41" y="145"/>
                  </a:moveTo>
                  <a:cubicBezTo>
                    <a:pt x="38" y="145"/>
                    <a:pt x="36" y="143"/>
                    <a:pt x="36" y="140"/>
                  </a:cubicBezTo>
                  <a:cubicBezTo>
                    <a:pt x="36" y="137"/>
                    <a:pt x="38" y="134"/>
                    <a:pt x="41" y="134"/>
                  </a:cubicBezTo>
                  <a:cubicBezTo>
                    <a:pt x="44" y="134"/>
                    <a:pt x="47" y="137"/>
                    <a:pt x="47" y="140"/>
                  </a:cubicBezTo>
                  <a:cubicBezTo>
                    <a:pt x="47" y="143"/>
                    <a:pt x="44" y="145"/>
                    <a:pt x="41" y="145"/>
                  </a:cubicBezTo>
                  <a:close/>
                  <a:moveTo>
                    <a:pt x="77" y="130"/>
                  </a:moveTo>
                  <a:cubicBezTo>
                    <a:pt x="6" y="130"/>
                    <a:pt x="6" y="130"/>
                    <a:pt x="6" y="1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7" y="9"/>
                    <a:pt x="77" y="9"/>
                    <a:pt x="77" y="9"/>
                  </a:cubicBezTo>
                  <a:lnTo>
                    <a:pt x="77" y="13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2" name="Oval 159"/>
            <p:cNvSpPr>
              <a:spLocks noChangeArrowheads="1"/>
            </p:cNvSpPr>
            <p:nvPr userDrawn="1"/>
          </p:nvSpPr>
          <p:spPr bwMode="auto">
            <a:xfrm>
              <a:off x="6854825" y="3184525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3" name="Freeform 230"/>
            <p:cNvSpPr>
              <a:spLocks noEditPoints="1"/>
            </p:cNvSpPr>
            <p:nvPr userDrawn="1"/>
          </p:nvSpPr>
          <p:spPr bwMode="auto">
            <a:xfrm>
              <a:off x="6832600" y="2782888"/>
              <a:ext cx="301625" cy="242888"/>
            </a:xfrm>
            <a:custGeom>
              <a:avLst/>
              <a:gdLst>
                <a:gd name="T0" fmla="*/ 65 w 78"/>
                <a:gd name="T1" fmla="*/ 0 h 63"/>
                <a:gd name="T2" fmla="*/ 13 w 78"/>
                <a:gd name="T3" fmla="*/ 0 h 63"/>
                <a:gd name="T4" fmla="*/ 0 w 78"/>
                <a:gd name="T5" fmla="*/ 14 h 63"/>
                <a:gd name="T6" fmla="*/ 0 w 78"/>
                <a:gd name="T7" fmla="*/ 39 h 63"/>
                <a:gd name="T8" fmla="*/ 13 w 78"/>
                <a:gd name="T9" fmla="*/ 52 h 63"/>
                <a:gd name="T10" fmla="*/ 15 w 78"/>
                <a:gd name="T11" fmla="*/ 52 h 63"/>
                <a:gd name="T12" fmla="*/ 15 w 78"/>
                <a:gd name="T13" fmla="*/ 63 h 63"/>
                <a:gd name="T14" fmla="*/ 26 w 78"/>
                <a:gd name="T15" fmla="*/ 52 h 63"/>
                <a:gd name="T16" fmla="*/ 65 w 78"/>
                <a:gd name="T17" fmla="*/ 52 h 63"/>
                <a:gd name="T18" fmla="*/ 78 w 78"/>
                <a:gd name="T19" fmla="*/ 39 h 63"/>
                <a:gd name="T20" fmla="*/ 78 w 78"/>
                <a:gd name="T21" fmla="*/ 14 h 63"/>
                <a:gd name="T22" fmla="*/ 65 w 78"/>
                <a:gd name="T23" fmla="*/ 0 h 63"/>
                <a:gd name="T24" fmla="*/ 20 w 78"/>
                <a:gd name="T25" fmla="*/ 30 h 63"/>
                <a:gd name="T26" fmla="*/ 15 w 78"/>
                <a:gd name="T27" fmla="*/ 25 h 63"/>
                <a:gd name="T28" fmla="*/ 20 w 78"/>
                <a:gd name="T29" fmla="*/ 20 h 63"/>
                <a:gd name="T30" fmla="*/ 25 w 78"/>
                <a:gd name="T31" fmla="*/ 25 h 63"/>
                <a:gd name="T32" fmla="*/ 20 w 78"/>
                <a:gd name="T33" fmla="*/ 30 h 63"/>
                <a:gd name="T34" fmla="*/ 40 w 78"/>
                <a:gd name="T35" fmla="*/ 30 h 63"/>
                <a:gd name="T36" fmla="*/ 35 w 78"/>
                <a:gd name="T37" fmla="*/ 25 h 63"/>
                <a:gd name="T38" fmla="*/ 40 w 78"/>
                <a:gd name="T39" fmla="*/ 20 h 63"/>
                <a:gd name="T40" fmla="*/ 45 w 78"/>
                <a:gd name="T41" fmla="*/ 25 h 63"/>
                <a:gd name="T42" fmla="*/ 40 w 78"/>
                <a:gd name="T43" fmla="*/ 30 h 63"/>
                <a:gd name="T44" fmla="*/ 61 w 78"/>
                <a:gd name="T45" fmla="*/ 30 h 63"/>
                <a:gd name="T46" fmla="*/ 56 w 78"/>
                <a:gd name="T47" fmla="*/ 25 h 63"/>
                <a:gd name="T48" fmla="*/ 61 w 78"/>
                <a:gd name="T49" fmla="*/ 20 h 63"/>
                <a:gd name="T50" fmla="*/ 65 w 78"/>
                <a:gd name="T51" fmla="*/ 25 h 63"/>
                <a:gd name="T52" fmla="*/ 61 w 78"/>
                <a:gd name="T5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6" y="52"/>
                    <a:pt x="13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72" y="52"/>
                    <a:pt x="78" y="46"/>
                    <a:pt x="78" y="3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6"/>
                    <a:pt x="72" y="0"/>
                    <a:pt x="65" y="0"/>
                  </a:cubicBezTo>
                  <a:close/>
                  <a:moveTo>
                    <a:pt x="20" y="30"/>
                  </a:moveTo>
                  <a:cubicBezTo>
                    <a:pt x="17" y="30"/>
                    <a:pt x="15" y="27"/>
                    <a:pt x="15" y="25"/>
                  </a:cubicBezTo>
                  <a:cubicBezTo>
                    <a:pt x="15" y="22"/>
                    <a:pt x="17" y="20"/>
                    <a:pt x="20" y="20"/>
                  </a:cubicBezTo>
                  <a:cubicBezTo>
                    <a:pt x="23" y="20"/>
                    <a:pt x="25" y="22"/>
                    <a:pt x="25" y="25"/>
                  </a:cubicBezTo>
                  <a:cubicBezTo>
                    <a:pt x="25" y="27"/>
                    <a:pt x="23" y="30"/>
                    <a:pt x="20" y="30"/>
                  </a:cubicBezTo>
                  <a:close/>
                  <a:moveTo>
                    <a:pt x="40" y="30"/>
                  </a:moveTo>
                  <a:cubicBezTo>
                    <a:pt x="37" y="30"/>
                    <a:pt x="35" y="27"/>
                    <a:pt x="35" y="25"/>
                  </a:cubicBezTo>
                  <a:cubicBezTo>
                    <a:pt x="35" y="22"/>
                    <a:pt x="37" y="20"/>
                    <a:pt x="40" y="20"/>
                  </a:cubicBezTo>
                  <a:cubicBezTo>
                    <a:pt x="43" y="20"/>
                    <a:pt x="45" y="22"/>
                    <a:pt x="45" y="25"/>
                  </a:cubicBezTo>
                  <a:cubicBezTo>
                    <a:pt x="45" y="27"/>
                    <a:pt x="43" y="30"/>
                    <a:pt x="40" y="30"/>
                  </a:cubicBezTo>
                  <a:close/>
                  <a:moveTo>
                    <a:pt x="61" y="30"/>
                  </a:moveTo>
                  <a:cubicBezTo>
                    <a:pt x="58" y="30"/>
                    <a:pt x="56" y="27"/>
                    <a:pt x="56" y="25"/>
                  </a:cubicBezTo>
                  <a:cubicBezTo>
                    <a:pt x="56" y="22"/>
                    <a:pt x="58" y="20"/>
                    <a:pt x="61" y="20"/>
                  </a:cubicBezTo>
                  <a:cubicBezTo>
                    <a:pt x="63" y="20"/>
                    <a:pt x="65" y="22"/>
                    <a:pt x="65" y="25"/>
                  </a:cubicBezTo>
                  <a:cubicBezTo>
                    <a:pt x="65" y="27"/>
                    <a:pt x="63" y="30"/>
                    <a:pt x="61" y="3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274" name="Group 273"/>
          <p:cNvGrpSpPr/>
          <p:nvPr userDrawn="1"/>
        </p:nvGrpSpPr>
        <p:grpSpPr>
          <a:xfrm>
            <a:off x="8940801" y="781050"/>
            <a:ext cx="626535" cy="339726"/>
            <a:chOff x="6705600" y="781050"/>
            <a:chExt cx="469901" cy="339726"/>
          </a:xfrm>
        </p:grpSpPr>
        <p:sp>
          <p:nvSpPr>
            <p:cNvPr id="275" name="Freeform 231"/>
            <p:cNvSpPr>
              <a:spLocks/>
            </p:cNvSpPr>
            <p:nvPr userDrawn="1"/>
          </p:nvSpPr>
          <p:spPr bwMode="auto">
            <a:xfrm>
              <a:off x="6816725" y="850900"/>
              <a:ext cx="317500" cy="61913"/>
            </a:xfrm>
            <a:custGeom>
              <a:avLst/>
              <a:gdLst>
                <a:gd name="T0" fmla="*/ 63 w 82"/>
                <a:gd name="T1" fmla="*/ 3 h 16"/>
                <a:gd name="T2" fmla="*/ 82 w 82"/>
                <a:gd name="T3" fmla="*/ 9 h 16"/>
                <a:gd name="T4" fmla="*/ 82 w 82"/>
                <a:gd name="T5" fmla="*/ 8 h 16"/>
                <a:gd name="T6" fmla="*/ 74 w 82"/>
                <a:gd name="T7" fmla="*/ 0 h 16"/>
                <a:gd name="T8" fmla="*/ 9 w 82"/>
                <a:gd name="T9" fmla="*/ 0 h 16"/>
                <a:gd name="T10" fmla="*/ 0 w 82"/>
                <a:gd name="T11" fmla="*/ 8 h 16"/>
                <a:gd name="T12" fmla="*/ 9 w 82"/>
                <a:gd name="T13" fmla="*/ 16 h 16"/>
                <a:gd name="T14" fmla="*/ 36 w 82"/>
                <a:gd name="T15" fmla="*/ 16 h 16"/>
                <a:gd name="T16" fmla="*/ 63 w 82"/>
                <a:gd name="T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6">
                  <a:moveTo>
                    <a:pt x="63" y="3"/>
                  </a:moveTo>
                  <a:cubicBezTo>
                    <a:pt x="70" y="3"/>
                    <a:pt x="77" y="5"/>
                    <a:pt x="82" y="9"/>
                  </a:cubicBezTo>
                  <a:cubicBezTo>
                    <a:pt x="82" y="9"/>
                    <a:pt x="82" y="8"/>
                    <a:pt x="82" y="8"/>
                  </a:cubicBezTo>
                  <a:cubicBezTo>
                    <a:pt x="82" y="4"/>
                    <a:pt x="79" y="0"/>
                    <a:pt x="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3" y="8"/>
                    <a:pt x="53" y="3"/>
                    <a:pt x="63" y="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6" name="Freeform 232"/>
            <p:cNvSpPr>
              <a:spLocks/>
            </p:cNvSpPr>
            <p:nvPr userDrawn="1"/>
          </p:nvSpPr>
          <p:spPr bwMode="auto">
            <a:xfrm>
              <a:off x="6762750" y="781050"/>
              <a:ext cx="312738" cy="61913"/>
            </a:xfrm>
            <a:custGeom>
              <a:avLst/>
              <a:gdLst>
                <a:gd name="T0" fmla="*/ 8 w 81"/>
                <a:gd name="T1" fmla="*/ 16 h 16"/>
                <a:gd name="T2" fmla="*/ 73 w 81"/>
                <a:gd name="T3" fmla="*/ 16 h 16"/>
                <a:gd name="T4" fmla="*/ 81 w 81"/>
                <a:gd name="T5" fmla="*/ 8 h 16"/>
                <a:gd name="T6" fmla="*/ 73 w 81"/>
                <a:gd name="T7" fmla="*/ 0 h 16"/>
                <a:gd name="T8" fmla="*/ 8 w 81"/>
                <a:gd name="T9" fmla="*/ 0 h 16"/>
                <a:gd name="T10" fmla="*/ 0 w 81"/>
                <a:gd name="T11" fmla="*/ 8 h 16"/>
                <a:gd name="T12" fmla="*/ 8 w 8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">
                  <a:moveTo>
                    <a:pt x="8" y="16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81" y="13"/>
                    <a:pt x="81" y="8"/>
                  </a:cubicBezTo>
                  <a:cubicBezTo>
                    <a:pt x="81" y="4"/>
                    <a:pt x="78" y="0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7" name="Freeform 233"/>
            <p:cNvSpPr>
              <a:spLocks/>
            </p:cNvSpPr>
            <p:nvPr userDrawn="1"/>
          </p:nvSpPr>
          <p:spPr bwMode="auto">
            <a:xfrm>
              <a:off x="6705600" y="920750"/>
              <a:ext cx="246063" cy="61913"/>
            </a:xfrm>
            <a:custGeom>
              <a:avLst/>
              <a:gdLst>
                <a:gd name="T0" fmla="*/ 8 w 64"/>
                <a:gd name="T1" fmla="*/ 0 h 16"/>
                <a:gd name="T2" fmla="*/ 0 w 64"/>
                <a:gd name="T3" fmla="*/ 8 h 16"/>
                <a:gd name="T4" fmla="*/ 8 w 64"/>
                <a:gd name="T5" fmla="*/ 16 h 16"/>
                <a:gd name="T6" fmla="*/ 58 w 64"/>
                <a:gd name="T7" fmla="*/ 16 h 16"/>
                <a:gd name="T8" fmla="*/ 64 w 64"/>
                <a:gd name="T9" fmla="*/ 0 h 16"/>
                <a:gd name="T10" fmla="*/ 8 w 6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0"/>
                    <a:pt x="61" y="5"/>
                    <a:pt x="6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8" name="Freeform 234"/>
            <p:cNvSpPr>
              <a:spLocks/>
            </p:cNvSpPr>
            <p:nvPr userDrawn="1"/>
          </p:nvSpPr>
          <p:spPr bwMode="auto">
            <a:xfrm>
              <a:off x="6781800" y="990600"/>
              <a:ext cx="158750" cy="61913"/>
            </a:xfrm>
            <a:custGeom>
              <a:avLst/>
              <a:gdLst>
                <a:gd name="T0" fmla="*/ 38 w 41"/>
                <a:gd name="T1" fmla="*/ 0 h 16"/>
                <a:gd name="T2" fmla="*/ 8 w 41"/>
                <a:gd name="T3" fmla="*/ 0 h 16"/>
                <a:gd name="T4" fmla="*/ 0 w 41"/>
                <a:gd name="T5" fmla="*/ 8 h 16"/>
                <a:gd name="T6" fmla="*/ 8 w 41"/>
                <a:gd name="T7" fmla="*/ 16 h 16"/>
                <a:gd name="T8" fmla="*/ 41 w 41"/>
                <a:gd name="T9" fmla="*/ 16 h 16"/>
                <a:gd name="T10" fmla="*/ 38 w 41"/>
                <a:gd name="T11" fmla="*/ 2 h 16"/>
                <a:gd name="T12" fmla="*/ 38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2"/>
                    <a:pt x="38" y="7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79" name="Freeform 235"/>
            <p:cNvSpPr>
              <a:spLocks/>
            </p:cNvSpPr>
            <p:nvPr userDrawn="1"/>
          </p:nvSpPr>
          <p:spPr bwMode="auto">
            <a:xfrm>
              <a:off x="6770688" y="1055688"/>
              <a:ext cx="239713" cy="65088"/>
            </a:xfrm>
            <a:custGeom>
              <a:avLst/>
              <a:gdLst>
                <a:gd name="T0" fmla="*/ 45 w 62"/>
                <a:gd name="T1" fmla="*/ 0 h 17"/>
                <a:gd name="T2" fmla="*/ 8 w 62"/>
                <a:gd name="T3" fmla="*/ 0 h 17"/>
                <a:gd name="T4" fmla="*/ 0 w 62"/>
                <a:gd name="T5" fmla="*/ 8 h 17"/>
                <a:gd name="T6" fmla="*/ 8 w 62"/>
                <a:gd name="T7" fmla="*/ 17 h 17"/>
                <a:gd name="T8" fmla="*/ 62 w 62"/>
                <a:gd name="T9" fmla="*/ 17 h 17"/>
                <a:gd name="T10" fmla="*/ 45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4" y="13"/>
                    <a:pt x="48" y="8"/>
                    <a:pt x="4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0" name="Freeform 236"/>
            <p:cNvSpPr>
              <a:spLocks noEditPoints="1"/>
            </p:cNvSpPr>
            <p:nvPr userDrawn="1"/>
          </p:nvSpPr>
          <p:spPr bwMode="auto">
            <a:xfrm>
              <a:off x="6948488" y="882650"/>
              <a:ext cx="227013" cy="227013"/>
            </a:xfrm>
            <a:custGeom>
              <a:avLst/>
              <a:gdLst>
                <a:gd name="T0" fmla="*/ 52 w 59"/>
                <a:gd name="T1" fmla="*/ 11 h 59"/>
                <a:gd name="T2" fmla="*/ 9 w 59"/>
                <a:gd name="T3" fmla="*/ 8 h 59"/>
                <a:gd name="T4" fmla="*/ 1 w 59"/>
                <a:gd name="T5" fmla="*/ 24 h 59"/>
                <a:gd name="T6" fmla="*/ 0 w 59"/>
                <a:gd name="T7" fmla="*/ 34 h 59"/>
                <a:gd name="T8" fmla="*/ 10 w 59"/>
                <a:gd name="T9" fmla="*/ 52 h 59"/>
                <a:gd name="T10" fmla="*/ 22 w 59"/>
                <a:gd name="T11" fmla="*/ 58 h 59"/>
                <a:gd name="T12" fmla="*/ 50 w 59"/>
                <a:gd name="T13" fmla="*/ 51 h 59"/>
                <a:gd name="T14" fmla="*/ 55 w 59"/>
                <a:gd name="T15" fmla="*/ 24 h 59"/>
                <a:gd name="T16" fmla="*/ 52 w 59"/>
                <a:gd name="T17" fmla="*/ 23 h 59"/>
                <a:gd name="T18" fmla="*/ 52 w 59"/>
                <a:gd name="T19" fmla="*/ 15 h 59"/>
                <a:gd name="T20" fmla="*/ 50 w 59"/>
                <a:gd name="T21" fmla="*/ 18 h 59"/>
                <a:gd name="T22" fmla="*/ 35 w 59"/>
                <a:gd name="T23" fmla="*/ 4 h 59"/>
                <a:gd name="T24" fmla="*/ 33 w 59"/>
                <a:gd name="T25" fmla="*/ 6 h 59"/>
                <a:gd name="T26" fmla="*/ 27 w 59"/>
                <a:gd name="T27" fmla="*/ 3 h 59"/>
                <a:gd name="T28" fmla="*/ 26 w 59"/>
                <a:gd name="T29" fmla="*/ 6 h 59"/>
                <a:gd name="T30" fmla="*/ 4 w 59"/>
                <a:gd name="T31" fmla="*/ 21 h 59"/>
                <a:gd name="T32" fmla="*/ 5 w 59"/>
                <a:gd name="T33" fmla="*/ 24 h 59"/>
                <a:gd name="T34" fmla="*/ 3 w 59"/>
                <a:gd name="T35" fmla="*/ 30 h 59"/>
                <a:gd name="T36" fmla="*/ 6 w 59"/>
                <a:gd name="T37" fmla="*/ 30 h 59"/>
                <a:gd name="T38" fmla="*/ 4 w 59"/>
                <a:gd name="T39" fmla="*/ 37 h 59"/>
                <a:gd name="T40" fmla="*/ 7 w 59"/>
                <a:gd name="T41" fmla="*/ 37 h 59"/>
                <a:gd name="T42" fmla="*/ 8 w 59"/>
                <a:gd name="T43" fmla="*/ 45 h 59"/>
                <a:gd name="T44" fmla="*/ 8 w 59"/>
                <a:gd name="T45" fmla="*/ 41 h 59"/>
                <a:gd name="T46" fmla="*/ 8 w 59"/>
                <a:gd name="T47" fmla="*/ 18 h 59"/>
                <a:gd name="T48" fmla="*/ 10 w 59"/>
                <a:gd name="T49" fmla="*/ 14 h 59"/>
                <a:gd name="T50" fmla="*/ 13 w 59"/>
                <a:gd name="T51" fmla="*/ 50 h 59"/>
                <a:gd name="T52" fmla="*/ 13 w 59"/>
                <a:gd name="T53" fmla="*/ 47 h 59"/>
                <a:gd name="T54" fmla="*/ 14 w 59"/>
                <a:gd name="T55" fmla="*/ 12 h 59"/>
                <a:gd name="T56" fmla="*/ 13 w 59"/>
                <a:gd name="T57" fmla="*/ 9 h 59"/>
                <a:gd name="T58" fmla="*/ 19 w 59"/>
                <a:gd name="T59" fmla="*/ 54 h 59"/>
                <a:gd name="T60" fmla="*/ 18 w 59"/>
                <a:gd name="T61" fmla="*/ 51 h 59"/>
                <a:gd name="T62" fmla="*/ 19 w 59"/>
                <a:gd name="T63" fmla="*/ 8 h 59"/>
                <a:gd name="T64" fmla="*/ 22 w 59"/>
                <a:gd name="T65" fmla="*/ 6 h 59"/>
                <a:gd name="T66" fmla="*/ 26 w 59"/>
                <a:gd name="T67" fmla="*/ 56 h 59"/>
                <a:gd name="T68" fmla="*/ 26 w 59"/>
                <a:gd name="T69" fmla="*/ 54 h 59"/>
                <a:gd name="T70" fmla="*/ 31 w 59"/>
                <a:gd name="T71" fmla="*/ 56 h 59"/>
                <a:gd name="T72" fmla="*/ 33 w 59"/>
                <a:gd name="T73" fmla="*/ 54 h 59"/>
                <a:gd name="T74" fmla="*/ 32 w 59"/>
                <a:gd name="T75" fmla="*/ 45 h 59"/>
                <a:gd name="T76" fmla="*/ 21 w 59"/>
                <a:gd name="T77" fmla="*/ 39 h 59"/>
                <a:gd name="T78" fmla="*/ 27 w 59"/>
                <a:gd name="T79" fmla="*/ 32 h 59"/>
                <a:gd name="T80" fmla="*/ 32 w 59"/>
                <a:gd name="T81" fmla="*/ 15 h 59"/>
                <a:gd name="T82" fmla="*/ 31 w 59"/>
                <a:gd name="T83" fmla="*/ 23 h 59"/>
                <a:gd name="T84" fmla="*/ 32 w 59"/>
                <a:gd name="T85" fmla="*/ 41 h 59"/>
                <a:gd name="T86" fmla="*/ 37 w 59"/>
                <a:gd name="T87" fmla="*/ 54 h 59"/>
                <a:gd name="T88" fmla="*/ 41 w 59"/>
                <a:gd name="T89" fmla="*/ 54 h 59"/>
                <a:gd name="T90" fmla="*/ 39 w 59"/>
                <a:gd name="T91" fmla="*/ 8 h 59"/>
                <a:gd name="T92" fmla="*/ 43 w 59"/>
                <a:gd name="T93" fmla="*/ 8 h 59"/>
                <a:gd name="T94" fmla="*/ 44 w 59"/>
                <a:gd name="T95" fmla="*/ 51 h 59"/>
                <a:gd name="T96" fmla="*/ 47 w 59"/>
                <a:gd name="T97" fmla="*/ 50 h 59"/>
                <a:gd name="T98" fmla="*/ 45 w 59"/>
                <a:gd name="T99" fmla="*/ 10 h 59"/>
                <a:gd name="T100" fmla="*/ 47 w 59"/>
                <a:gd name="T101" fmla="*/ 13 h 59"/>
                <a:gd name="T102" fmla="*/ 49 w 59"/>
                <a:gd name="T103" fmla="*/ 46 h 59"/>
                <a:gd name="T104" fmla="*/ 52 w 59"/>
                <a:gd name="T105" fmla="*/ 44 h 59"/>
                <a:gd name="T106" fmla="*/ 53 w 59"/>
                <a:gd name="T107" fmla="*/ 40 h 59"/>
                <a:gd name="T108" fmla="*/ 55 w 59"/>
                <a:gd name="T109" fmla="*/ 37 h 59"/>
                <a:gd name="T110" fmla="*/ 53 w 59"/>
                <a:gd name="T111" fmla="*/ 32 h 59"/>
                <a:gd name="T112" fmla="*/ 56 w 59"/>
                <a:gd name="T113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59">
                  <a:moveTo>
                    <a:pt x="57" y="18"/>
                  </a:moveTo>
                  <a:cubicBezTo>
                    <a:pt x="56" y="18"/>
                    <a:pt x="56" y="17"/>
                    <a:pt x="56" y="16"/>
                  </a:cubicBezTo>
                  <a:cubicBezTo>
                    <a:pt x="55" y="15"/>
                    <a:pt x="54" y="14"/>
                    <a:pt x="54" y="13"/>
                  </a:cubicBezTo>
                  <a:cubicBezTo>
                    <a:pt x="53" y="12"/>
                    <a:pt x="53" y="12"/>
                    <a:pt x="52" y="11"/>
                  </a:cubicBezTo>
                  <a:cubicBezTo>
                    <a:pt x="51" y="9"/>
                    <a:pt x="48" y="7"/>
                    <a:pt x="46" y="6"/>
                  </a:cubicBezTo>
                  <a:cubicBezTo>
                    <a:pt x="41" y="2"/>
                    <a:pt x="36" y="0"/>
                    <a:pt x="29" y="0"/>
                  </a:cubicBezTo>
                  <a:cubicBezTo>
                    <a:pt x="24" y="0"/>
                    <a:pt x="18" y="2"/>
                    <a:pt x="14" y="5"/>
                  </a:cubicBezTo>
                  <a:cubicBezTo>
                    <a:pt x="12" y="6"/>
                    <a:pt x="11" y="7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6" y="12"/>
                    <a:pt x="4" y="15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1" y="36"/>
                    <a:pt x="1" y="38"/>
                    <a:pt x="2" y="41"/>
                  </a:cubicBezTo>
                  <a:cubicBezTo>
                    <a:pt x="2" y="42"/>
                    <a:pt x="3" y="43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6" y="48"/>
                    <a:pt x="8" y="50"/>
                    <a:pt x="10" y="52"/>
                  </a:cubicBezTo>
                  <a:cubicBezTo>
                    <a:pt x="11" y="53"/>
                    <a:pt x="12" y="54"/>
                    <a:pt x="13" y="55"/>
                  </a:cubicBezTo>
                  <a:cubicBezTo>
                    <a:pt x="14" y="55"/>
                    <a:pt x="15" y="56"/>
                    <a:pt x="17" y="56"/>
                  </a:cubicBezTo>
                  <a:cubicBezTo>
                    <a:pt x="18" y="57"/>
                    <a:pt x="19" y="57"/>
                    <a:pt x="20" y="58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24" y="59"/>
                    <a:pt x="27" y="59"/>
                    <a:pt x="29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5" y="55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6"/>
                    <a:pt x="59" y="38"/>
                    <a:pt x="59" y="30"/>
                  </a:cubicBezTo>
                  <a:cubicBezTo>
                    <a:pt x="59" y="26"/>
                    <a:pt x="58" y="22"/>
                    <a:pt x="57" y="18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3"/>
                    <a:pt x="55" y="24"/>
                  </a:cubicBezTo>
                  <a:cubicBezTo>
                    <a:pt x="56" y="25"/>
                    <a:pt x="55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2"/>
                    <a:pt x="53" y="22"/>
                    <a:pt x="53" y="21"/>
                  </a:cubicBezTo>
                  <a:cubicBezTo>
                    <a:pt x="54" y="21"/>
                    <a:pt x="55" y="22"/>
                    <a:pt x="55" y="22"/>
                  </a:cubicBezTo>
                  <a:close/>
                  <a:moveTo>
                    <a:pt x="50" y="15"/>
                  </a:moveTo>
                  <a:cubicBezTo>
                    <a:pt x="51" y="15"/>
                    <a:pt x="51" y="15"/>
                    <a:pt x="52" y="15"/>
                  </a:cubicBezTo>
                  <a:cubicBezTo>
                    <a:pt x="52" y="16"/>
                    <a:pt x="53" y="16"/>
                    <a:pt x="53" y="17"/>
                  </a:cubicBezTo>
                  <a:cubicBezTo>
                    <a:pt x="53" y="18"/>
                    <a:pt x="53" y="18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19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49" y="16"/>
                    <a:pt x="49" y="15"/>
                    <a:pt x="50" y="15"/>
                  </a:cubicBezTo>
                  <a:close/>
                  <a:moveTo>
                    <a:pt x="33" y="3"/>
                  </a:move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5"/>
                    <a:pt x="36" y="5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32" y="4"/>
                    <a:pt x="32" y="3"/>
                    <a:pt x="33" y="3"/>
                  </a:cubicBezTo>
                  <a:close/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3"/>
                    <a:pt x="4" y="2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6" y="27"/>
                    <a:pt x="6" y="28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3" y="31"/>
                    <a:pt x="3" y="30"/>
                  </a:cubicBezTo>
                  <a:close/>
                  <a:moveTo>
                    <a:pt x="5" y="38"/>
                  </a:moveTo>
                  <a:cubicBezTo>
                    <a:pt x="5" y="38"/>
                    <a:pt x="4" y="38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5" y="34"/>
                    <a:pt x="6" y="34"/>
                    <a:pt x="6" y="35"/>
                  </a:cubicBezTo>
                  <a:cubicBezTo>
                    <a:pt x="6" y="36"/>
                    <a:pt x="6" y="36"/>
                    <a:pt x="7" y="37"/>
                  </a:cubicBezTo>
                  <a:cubicBezTo>
                    <a:pt x="7" y="37"/>
                    <a:pt x="6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lose/>
                  <a:moveTo>
                    <a:pt x="9" y="45"/>
                  </a:moveTo>
                  <a:cubicBezTo>
                    <a:pt x="9" y="45"/>
                    <a:pt x="8" y="45"/>
                    <a:pt x="8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7" y="41"/>
                  </a:cubicBezTo>
                  <a:cubicBezTo>
                    <a:pt x="7" y="40"/>
                    <a:pt x="8" y="41"/>
                    <a:pt x="8" y="41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9" y="45"/>
                  </a:cubicBezTo>
                  <a:close/>
                  <a:moveTo>
                    <a:pt x="9" y="17"/>
                  </a:moveTo>
                  <a:cubicBezTo>
                    <a:pt x="9" y="17"/>
                    <a:pt x="9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8" y="14"/>
                    <a:pt x="8" y="14"/>
                  </a:cubicBezTo>
                  <a:cubicBezTo>
                    <a:pt x="9" y="13"/>
                    <a:pt x="9" y="13"/>
                    <a:pt x="10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10" y="16"/>
                    <a:pt x="9" y="17"/>
                  </a:cubicBezTo>
                  <a:close/>
                  <a:moveTo>
                    <a:pt x="14" y="50"/>
                  </a:move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2" y="50"/>
                    <a:pt x="12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1" y="46"/>
                    <a:pt x="12" y="46"/>
                    <a:pt x="13" y="47"/>
                  </a:cubicBezTo>
                  <a:cubicBezTo>
                    <a:pt x="13" y="47"/>
                    <a:pt x="13" y="48"/>
                    <a:pt x="14" y="48"/>
                  </a:cubicBezTo>
                  <a:cubicBezTo>
                    <a:pt x="14" y="48"/>
                    <a:pt x="14" y="49"/>
                    <a:pt x="14" y="50"/>
                  </a:cubicBezTo>
                  <a:close/>
                  <a:moveTo>
                    <a:pt x="15" y="11"/>
                  </a:moveTo>
                  <a:cubicBezTo>
                    <a:pt x="15" y="11"/>
                    <a:pt x="14" y="11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5" y="11"/>
                  </a:cubicBezTo>
                  <a:close/>
                  <a:moveTo>
                    <a:pt x="20" y="53"/>
                  </a:moveTo>
                  <a:cubicBezTo>
                    <a:pt x="20" y="54"/>
                    <a:pt x="20" y="54"/>
                    <a:pt x="19" y="54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4"/>
                    <a:pt x="17" y="54"/>
                    <a:pt x="17" y="53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9" y="51"/>
                    <a:pt x="19" y="51"/>
                    <a:pt x="20" y="52"/>
                  </a:cubicBezTo>
                  <a:cubicBezTo>
                    <a:pt x="20" y="52"/>
                    <a:pt x="21" y="53"/>
                    <a:pt x="20" y="5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8"/>
                    <a:pt x="20" y="8"/>
                    <a:pt x="19" y="8"/>
                  </a:cubicBez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6"/>
                    <a:pt x="23" y="55"/>
                    <a:pt x="23" y="54"/>
                  </a:cubicBezTo>
                  <a:cubicBezTo>
                    <a:pt x="23" y="54"/>
                    <a:pt x="24" y="53"/>
                    <a:pt x="24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6"/>
                    <a:pt x="27" y="56"/>
                    <a:pt x="26" y="56"/>
                  </a:cubicBezTo>
                  <a:close/>
                  <a:moveTo>
                    <a:pt x="33" y="56"/>
                  </a:moveTo>
                  <a:cubicBezTo>
                    <a:pt x="33" y="56"/>
                    <a:pt x="32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0" y="56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4" y="53"/>
                    <a:pt x="34" y="54"/>
                    <a:pt x="34" y="55"/>
                  </a:cubicBezTo>
                  <a:cubicBezTo>
                    <a:pt x="35" y="55"/>
                    <a:pt x="34" y="56"/>
                    <a:pt x="33" y="56"/>
                  </a:cubicBezTo>
                  <a:close/>
                  <a:moveTo>
                    <a:pt x="32" y="41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6" y="41"/>
                    <a:pt x="25" y="41"/>
                  </a:cubicBezTo>
                  <a:cubicBezTo>
                    <a:pt x="24" y="40"/>
                    <a:pt x="22" y="40"/>
                    <a:pt x="21" y="3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5"/>
                    <a:pt x="27" y="37"/>
                    <a:pt x="29" y="37"/>
                  </a:cubicBezTo>
                  <a:cubicBezTo>
                    <a:pt x="31" y="37"/>
                    <a:pt x="32" y="36"/>
                    <a:pt x="32" y="35"/>
                  </a:cubicBezTo>
                  <a:cubicBezTo>
                    <a:pt x="32" y="33"/>
                    <a:pt x="30" y="33"/>
                    <a:pt x="27" y="32"/>
                  </a:cubicBezTo>
                  <a:cubicBezTo>
                    <a:pt x="25" y="31"/>
                    <a:pt x="23" y="29"/>
                    <a:pt x="23" y="26"/>
                  </a:cubicBezTo>
                  <a:cubicBezTo>
                    <a:pt x="23" y="22"/>
                    <a:pt x="25" y="19"/>
                    <a:pt x="29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2" y="23"/>
                    <a:pt x="31" y="23"/>
                  </a:cubicBezTo>
                  <a:cubicBezTo>
                    <a:pt x="30" y="23"/>
                    <a:pt x="28" y="24"/>
                    <a:pt x="28" y="25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5" y="28"/>
                    <a:pt x="38" y="30"/>
                    <a:pt x="38" y="34"/>
                  </a:cubicBezTo>
                  <a:cubicBezTo>
                    <a:pt x="38" y="38"/>
                    <a:pt x="36" y="40"/>
                    <a:pt x="32" y="41"/>
                  </a:cubicBezTo>
                  <a:close/>
                  <a:moveTo>
                    <a:pt x="41" y="54"/>
                  </a:moveTo>
                  <a:cubicBezTo>
                    <a:pt x="40" y="54"/>
                    <a:pt x="39" y="55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5"/>
                    <a:pt x="37" y="55"/>
                    <a:pt x="37" y="54"/>
                  </a:cubicBezTo>
                  <a:cubicBezTo>
                    <a:pt x="37" y="53"/>
                    <a:pt x="37" y="53"/>
                    <a:pt x="38" y="52"/>
                  </a:cubicBezTo>
                  <a:cubicBezTo>
                    <a:pt x="38" y="52"/>
                    <a:pt x="39" y="52"/>
                    <a:pt x="39" y="52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2" y="53"/>
                    <a:pt x="41" y="54"/>
                    <a:pt x="41" y="54"/>
                  </a:cubicBezTo>
                  <a:close/>
                  <a:moveTo>
                    <a:pt x="43" y="8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8"/>
                    <a:pt x="39" y="8"/>
                  </a:cubicBezTo>
                  <a:cubicBezTo>
                    <a:pt x="39" y="8"/>
                    <a:pt x="38" y="7"/>
                    <a:pt x="39" y="6"/>
                  </a:cubicBezTo>
                  <a:cubicBezTo>
                    <a:pt x="39" y="6"/>
                    <a:pt x="40" y="5"/>
                    <a:pt x="40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7"/>
                    <a:pt x="43" y="8"/>
                    <a:pt x="43" y="8"/>
                  </a:cubicBezTo>
                  <a:close/>
                  <a:moveTo>
                    <a:pt x="47" y="50"/>
                  </a:moveTo>
                  <a:cubicBezTo>
                    <a:pt x="46" y="50"/>
                    <a:pt x="46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0"/>
                    <a:pt x="43" y="49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6" y="47"/>
                    <a:pt x="47" y="48"/>
                    <a:pt x="47" y="48"/>
                  </a:cubicBezTo>
                  <a:cubicBezTo>
                    <a:pt x="48" y="49"/>
                    <a:pt x="48" y="49"/>
                    <a:pt x="47" y="50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6" y="13"/>
                  </a:cubicBezTo>
                  <a:cubicBezTo>
                    <a:pt x="46" y="12"/>
                    <a:pt x="46" y="12"/>
                    <a:pt x="45" y="12"/>
                  </a:cubicBezTo>
                  <a:cubicBezTo>
                    <a:pt x="45" y="11"/>
                    <a:pt x="44" y="10"/>
                    <a:pt x="45" y="10"/>
                  </a:cubicBezTo>
                  <a:cubicBezTo>
                    <a:pt x="45" y="9"/>
                    <a:pt x="46" y="9"/>
                    <a:pt x="47" y="10"/>
                  </a:cubicBezTo>
                  <a:cubicBezTo>
                    <a:pt x="47" y="10"/>
                    <a:pt x="48" y="10"/>
                    <a:pt x="48" y="11"/>
                  </a:cubicBezTo>
                  <a:cubicBezTo>
                    <a:pt x="49" y="11"/>
                    <a:pt x="49" y="12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lose/>
                  <a:moveTo>
                    <a:pt x="52" y="44"/>
                  </a:moveTo>
                  <a:cubicBezTo>
                    <a:pt x="52" y="45"/>
                    <a:pt x="51" y="45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5"/>
                    <a:pt x="49" y="44"/>
                  </a:cubicBezTo>
                  <a:cubicBezTo>
                    <a:pt x="49" y="44"/>
                    <a:pt x="49" y="43"/>
                    <a:pt x="50" y="43"/>
                  </a:cubicBezTo>
                  <a:cubicBezTo>
                    <a:pt x="50" y="42"/>
                    <a:pt x="51" y="42"/>
                    <a:pt x="52" y="42"/>
                  </a:cubicBezTo>
                  <a:cubicBezTo>
                    <a:pt x="52" y="43"/>
                    <a:pt x="52" y="44"/>
                    <a:pt x="52" y="44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4" y="39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39"/>
                    <a:pt x="52" y="38"/>
                  </a:cubicBezTo>
                  <a:cubicBezTo>
                    <a:pt x="52" y="38"/>
                    <a:pt x="52" y="37"/>
                    <a:pt x="52" y="37"/>
                  </a:cubicBezTo>
                  <a:cubicBezTo>
                    <a:pt x="53" y="36"/>
                    <a:pt x="53" y="35"/>
                    <a:pt x="54" y="36"/>
                  </a:cubicBezTo>
                  <a:cubicBezTo>
                    <a:pt x="55" y="36"/>
                    <a:pt x="55" y="37"/>
                    <a:pt x="55" y="37"/>
                  </a:cubicBezTo>
                  <a:close/>
                  <a:moveTo>
                    <a:pt x="56" y="32"/>
                  </a:moveTo>
                  <a:cubicBezTo>
                    <a:pt x="56" y="32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2"/>
                    <a:pt x="53" y="32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29"/>
                    <a:pt x="54" y="28"/>
                    <a:pt x="55" y="28"/>
                  </a:cubicBezTo>
                  <a:cubicBezTo>
                    <a:pt x="56" y="28"/>
                    <a:pt x="56" y="29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1"/>
                    <a:pt x="56" y="32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1" name="Freeform 237"/>
            <p:cNvSpPr>
              <a:spLocks/>
            </p:cNvSpPr>
            <p:nvPr userDrawn="1"/>
          </p:nvSpPr>
          <p:spPr bwMode="auto">
            <a:xfrm>
              <a:off x="6959600" y="1012825"/>
              <a:ext cx="15875" cy="15875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1 h 4"/>
                <a:gd name="T4" fmla="*/ 1 w 4"/>
                <a:gd name="T5" fmla="*/ 0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3 w 4"/>
                <a:gd name="T13" fmla="*/ 4 h 4"/>
                <a:gd name="T14" fmla="*/ 4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2" name="Freeform 238"/>
            <p:cNvSpPr>
              <a:spLocks/>
            </p:cNvSpPr>
            <p:nvPr userDrawn="1"/>
          </p:nvSpPr>
          <p:spPr bwMode="auto">
            <a:xfrm>
              <a:off x="6970713" y="1036638"/>
              <a:ext cx="15875" cy="19050"/>
            </a:xfrm>
            <a:custGeom>
              <a:avLst/>
              <a:gdLst>
                <a:gd name="T0" fmla="*/ 2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3 h 5"/>
                <a:gd name="T14" fmla="*/ 2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3" name="Freeform 239"/>
            <p:cNvSpPr>
              <a:spLocks/>
            </p:cNvSpPr>
            <p:nvPr userDrawn="1"/>
          </p:nvSpPr>
          <p:spPr bwMode="auto">
            <a:xfrm>
              <a:off x="6986588" y="1060450"/>
              <a:ext cx="15875" cy="14288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3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4" name="Freeform 240"/>
            <p:cNvSpPr>
              <a:spLocks/>
            </p:cNvSpPr>
            <p:nvPr userDrawn="1"/>
          </p:nvSpPr>
          <p:spPr bwMode="auto">
            <a:xfrm>
              <a:off x="6975475" y="931863"/>
              <a:ext cx="15875" cy="19050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1 w 4"/>
                <a:gd name="T9" fmla="*/ 5 h 5"/>
                <a:gd name="T10" fmla="*/ 2 w 4"/>
                <a:gd name="T11" fmla="*/ 4 h 5"/>
                <a:gd name="T12" fmla="*/ 3 w 4"/>
                <a:gd name="T13" fmla="*/ 3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5" name="Freeform 241"/>
            <p:cNvSpPr>
              <a:spLocks/>
            </p:cNvSpPr>
            <p:nvPr userDrawn="1"/>
          </p:nvSpPr>
          <p:spPr bwMode="auto">
            <a:xfrm>
              <a:off x="7040563" y="893763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3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  <a:gd name="T10" fmla="*/ 2 w 5"/>
                <a:gd name="T11" fmla="*/ 0 h 3"/>
                <a:gd name="T12" fmla="*/ 0 w 5"/>
                <a:gd name="T13" fmla="*/ 2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6" name="Freeform 242"/>
            <p:cNvSpPr>
              <a:spLocks/>
            </p:cNvSpPr>
            <p:nvPr userDrawn="1"/>
          </p:nvSpPr>
          <p:spPr bwMode="auto">
            <a:xfrm>
              <a:off x="7072313" y="8937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3 w 4"/>
                <a:gd name="T5" fmla="*/ 3 h 3"/>
                <a:gd name="T6" fmla="*/ 4 w 4"/>
                <a:gd name="T7" fmla="*/ 2 h 3"/>
                <a:gd name="T8" fmla="*/ 3 w 4"/>
                <a:gd name="T9" fmla="*/ 1 h 3"/>
                <a:gd name="T10" fmla="*/ 1 w 4"/>
                <a:gd name="T11" fmla="*/ 0 h 3"/>
                <a:gd name="T12" fmla="*/ 0 w 4"/>
                <a:gd name="T13" fmla="*/ 2 h 3"/>
                <a:gd name="T14" fmla="*/ 1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7" name="Freeform 243"/>
            <p:cNvSpPr>
              <a:spLocks/>
            </p:cNvSpPr>
            <p:nvPr userDrawn="1"/>
          </p:nvSpPr>
          <p:spPr bwMode="auto">
            <a:xfrm>
              <a:off x="7137400" y="93980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3 w 4"/>
                <a:gd name="T5" fmla="*/ 4 h 4"/>
                <a:gd name="T6" fmla="*/ 4 w 4"/>
                <a:gd name="T7" fmla="*/ 2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2 h 4"/>
                <a:gd name="T14" fmla="*/ 1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8" name="Freeform 244"/>
            <p:cNvSpPr>
              <a:spLocks/>
            </p:cNvSpPr>
            <p:nvPr userDrawn="1"/>
          </p:nvSpPr>
          <p:spPr bwMode="auto">
            <a:xfrm>
              <a:off x="7148513" y="963613"/>
              <a:ext cx="15875" cy="19050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4 h 5"/>
                <a:gd name="T4" fmla="*/ 2 w 4"/>
                <a:gd name="T5" fmla="*/ 5 h 5"/>
                <a:gd name="T6" fmla="*/ 2 w 4"/>
                <a:gd name="T7" fmla="*/ 5 h 5"/>
                <a:gd name="T8" fmla="*/ 3 w 4"/>
                <a:gd name="T9" fmla="*/ 3 h 5"/>
                <a:gd name="T10" fmla="*/ 3 w 4"/>
                <a:gd name="T11" fmla="*/ 1 h 5"/>
                <a:gd name="T12" fmla="*/ 1 w 4"/>
                <a:gd name="T13" fmla="*/ 0 h 5"/>
                <a:gd name="T14" fmla="*/ 0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89" name="Freeform 245"/>
            <p:cNvSpPr>
              <a:spLocks/>
            </p:cNvSpPr>
            <p:nvPr userDrawn="1"/>
          </p:nvSpPr>
          <p:spPr bwMode="auto">
            <a:xfrm>
              <a:off x="6991350" y="912813"/>
              <a:ext cx="19050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3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0" name="Freeform 246"/>
            <p:cNvSpPr>
              <a:spLocks/>
            </p:cNvSpPr>
            <p:nvPr userDrawn="1"/>
          </p:nvSpPr>
          <p:spPr bwMode="auto">
            <a:xfrm>
              <a:off x="6959600" y="985838"/>
              <a:ext cx="11113" cy="1587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1 h 4"/>
                <a:gd name="T8" fmla="*/ 0 w 3"/>
                <a:gd name="T9" fmla="*/ 3 h 4"/>
                <a:gd name="T10" fmla="*/ 0 w 3"/>
                <a:gd name="T11" fmla="*/ 3 h 4"/>
                <a:gd name="T12" fmla="*/ 1 w 3"/>
                <a:gd name="T13" fmla="*/ 4 h 4"/>
                <a:gd name="T14" fmla="*/ 3 w 3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1" name="Freeform 247"/>
            <p:cNvSpPr>
              <a:spLocks/>
            </p:cNvSpPr>
            <p:nvPr userDrawn="1"/>
          </p:nvSpPr>
          <p:spPr bwMode="auto">
            <a:xfrm>
              <a:off x="6964363" y="958850"/>
              <a:ext cx="11113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2 w 3"/>
                <a:gd name="T5" fmla="*/ 3 h 4"/>
                <a:gd name="T6" fmla="*/ 3 w 3"/>
                <a:gd name="T7" fmla="*/ 2 h 4"/>
                <a:gd name="T8" fmla="*/ 2 w 3"/>
                <a:gd name="T9" fmla="*/ 0 h 4"/>
                <a:gd name="T10" fmla="*/ 0 w 3"/>
                <a:gd name="T11" fmla="*/ 1 h 4"/>
                <a:gd name="T12" fmla="*/ 0 w 3"/>
                <a:gd name="T13" fmla="*/ 2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2" name="Freeform 248"/>
            <p:cNvSpPr>
              <a:spLocks/>
            </p:cNvSpPr>
            <p:nvPr userDrawn="1"/>
          </p:nvSpPr>
          <p:spPr bwMode="auto">
            <a:xfrm>
              <a:off x="7010400" y="1079500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0 w 5"/>
                <a:gd name="T5" fmla="*/ 0 h 3"/>
                <a:gd name="T6" fmla="*/ 1 w 5"/>
                <a:gd name="T7" fmla="*/ 2 h 3"/>
                <a:gd name="T8" fmla="*/ 2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4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3" name="Freeform 249"/>
            <p:cNvSpPr>
              <a:spLocks/>
            </p:cNvSpPr>
            <p:nvPr userDrawn="1"/>
          </p:nvSpPr>
          <p:spPr bwMode="auto">
            <a:xfrm>
              <a:off x="7134225" y="1044575"/>
              <a:ext cx="14288" cy="158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2 h 4"/>
                <a:gd name="T6" fmla="*/ 1 w 4"/>
                <a:gd name="T7" fmla="*/ 4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4" name="Freeform 250"/>
            <p:cNvSpPr>
              <a:spLocks/>
            </p:cNvSpPr>
            <p:nvPr userDrawn="1"/>
          </p:nvSpPr>
          <p:spPr bwMode="auto">
            <a:xfrm>
              <a:off x="7118350" y="917575"/>
              <a:ext cx="19050" cy="14288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4 w 5"/>
                <a:gd name="T13" fmla="*/ 4 h 4"/>
                <a:gd name="T14" fmla="*/ 4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5" name="Freeform 251"/>
            <p:cNvSpPr>
              <a:spLocks/>
            </p:cNvSpPr>
            <p:nvPr userDrawn="1"/>
          </p:nvSpPr>
          <p:spPr bwMode="auto">
            <a:xfrm>
              <a:off x="7148513" y="1017588"/>
              <a:ext cx="12700" cy="19050"/>
            </a:xfrm>
            <a:custGeom>
              <a:avLst/>
              <a:gdLst>
                <a:gd name="T0" fmla="*/ 2 w 3"/>
                <a:gd name="T1" fmla="*/ 1 h 5"/>
                <a:gd name="T2" fmla="*/ 0 w 3"/>
                <a:gd name="T3" fmla="*/ 2 h 5"/>
                <a:gd name="T4" fmla="*/ 0 w 3"/>
                <a:gd name="T5" fmla="*/ 3 h 5"/>
                <a:gd name="T6" fmla="*/ 1 w 3"/>
                <a:gd name="T7" fmla="*/ 5 h 5"/>
                <a:gd name="T8" fmla="*/ 1 w 3"/>
                <a:gd name="T9" fmla="*/ 5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6" name="Freeform 252"/>
            <p:cNvSpPr>
              <a:spLocks/>
            </p:cNvSpPr>
            <p:nvPr userDrawn="1"/>
          </p:nvSpPr>
          <p:spPr bwMode="auto">
            <a:xfrm>
              <a:off x="7153275" y="990600"/>
              <a:ext cx="11113" cy="19050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2 h 5"/>
                <a:gd name="T4" fmla="*/ 0 w 3"/>
                <a:gd name="T5" fmla="*/ 4 h 5"/>
                <a:gd name="T6" fmla="*/ 2 w 3"/>
                <a:gd name="T7" fmla="*/ 5 h 5"/>
                <a:gd name="T8" fmla="*/ 2 w 3"/>
                <a:gd name="T9" fmla="*/ 5 h 5"/>
                <a:gd name="T10" fmla="*/ 3 w 3"/>
                <a:gd name="T11" fmla="*/ 4 h 5"/>
                <a:gd name="T12" fmla="*/ 3 w 3"/>
                <a:gd name="T13" fmla="*/ 2 h 5"/>
                <a:gd name="T14" fmla="*/ 3 w 3"/>
                <a:gd name="T15" fmla="*/ 2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7" name="Freeform 253"/>
            <p:cNvSpPr>
              <a:spLocks/>
            </p:cNvSpPr>
            <p:nvPr userDrawn="1"/>
          </p:nvSpPr>
          <p:spPr bwMode="auto">
            <a:xfrm>
              <a:off x="7113588" y="1063625"/>
              <a:ext cx="20638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8" name="Freeform 254"/>
            <p:cNvSpPr>
              <a:spLocks/>
            </p:cNvSpPr>
            <p:nvPr userDrawn="1"/>
          </p:nvSpPr>
          <p:spPr bwMode="auto">
            <a:xfrm>
              <a:off x="7091363" y="1079500"/>
              <a:ext cx="19050" cy="14288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1 h 4"/>
                <a:gd name="T4" fmla="*/ 0 w 5"/>
                <a:gd name="T5" fmla="*/ 3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299" name="Freeform 255"/>
            <p:cNvSpPr>
              <a:spLocks/>
            </p:cNvSpPr>
            <p:nvPr userDrawn="1"/>
          </p:nvSpPr>
          <p:spPr bwMode="auto">
            <a:xfrm>
              <a:off x="7037388" y="108743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0 w 4"/>
                <a:gd name="T5" fmla="*/ 1 h 3"/>
                <a:gd name="T6" fmla="*/ 1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4 w 4"/>
                <a:gd name="T13" fmla="*/ 2 h 3"/>
                <a:gd name="T14" fmla="*/ 3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0" name="Freeform 256"/>
            <p:cNvSpPr>
              <a:spLocks/>
            </p:cNvSpPr>
            <p:nvPr userDrawn="1"/>
          </p:nvSpPr>
          <p:spPr bwMode="auto">
            <a:xfrm>
              <a:off x="7064375" y="10874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1 h 3"/>
                <a:gd name="T4" fmla="*/ 0 w 5"/>
                <a:gd name="T5" fmla="*/ 2 h 3"/>
                <a:gd name="T6" fmla="*/ 1 w 5"/>
                <a:gd name="T7" fmla="*/ 3 h 3"/>
                <a:gd name="T8" fmla="*/ 1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3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1" name="Freeform 257"/>
            <p:cNvSpPr>
              <a:spLocks/>
            </p:cNvSpPr>
            <p:nvPr userDrawn="1"/>
          </p:nvSpPr>
          <p:spPr bwMode="auto">
            <a:xfrm>
              <a:off x="7013575" y="901700"/>
              <a:ext cx="19050" cy="111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4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  <p:sp>
          <p:nvSpPr>
            <p:cNvPr id="302" name="Freeform 258"/>
            <p:cNvSpPr>
              <a:spLocks/>
            </p:cNvSpPr>
            <p:nvPr userDrawn="1"/>
          </p:nvSpPr>
          <p:spPr bwMode="auto">
            <a:xfrm>
              <a:off x="7094538" y="901700"/>
              <a:ext cx="19050" cy="15875"/>
            </a:xfrm>
            <a:custGeom>
              <a:avLst/>
              <a:gdLst>
                <a:gd name="T0" fmla="*/ 4 w 5"/>
                <a:gd name="T1" fmla="*/ 1 h 4"/>
                <a:gd name="T2" fmla="*/ 2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3 w 5"/>
                <a:gd name="T9" fmla="*/ 4 h 4"/>
                <a:gd name="T10" fmla="*/ 4 w 5"/>
                <a:gd name="T11" fmla="*/ 4 h 4"/>
                <a:gd name="T12" fmla="*/ 5 w 5"/>
                <a:gd name="T13" fmla="*/ 3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800"/>
            </a:p>
          </p:txBody>
        </p:sp>
      </p:grpSp>
      <p:grpSp>
        <p:nvGrpSpPr>
          <p:cNvPr id="303" name="Group 302"/>
          <p:cNvGrpSpPr/>
          <p:nvPr userDrawn="1"/>
        </p:nvGrpSpPr>
        <p:grpSpPr>
          <a:xfrm>
            <a:off x="3249839" y="5071866"/>
            <a:ext cx="2648606" cy="603956"/>
            <a:chOff x="63018" y="948791"/>
            <a:chExt cx="2648606" cy="603956"/>
          </a:xfrm>
        </p:grpSpPr>
        <p:sp>
          <p:nvSpPr>
            <p:cNvPr id="304" name="bk object 16"/>
            <p:cNvSpPr/>
            <p:nvPr/>
          </p:nvSpPr>
          <p:spPr>
            <a:xfrm>
              <a:off x="63018" y="948791"/>
              <a:ext cx="2648606" cy="603956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8080" y="0"/>
                  </a:moveTo>
                  <a:lnTo>
                    <a:pt x="0" y="0"/>
                  </a:lnTo>
                  <a:lnTo>
                    <a:pt x="0" y="1233982"/>
                  </a:lnTo>
                  <a:lnTo>
                    <a:pt x="7048080" y="1233982"/>
                  </a:lnTo>
                  <a:lnTo>
                    <a:pt x="7504709" y="596976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5" name="bk object 20"/>
            <p:cNvSpPr/>
            <p:nvPr/>
          </p:nvSpPr>
          <p:spPr>
            <a:xfrm>
              <a:off x="106960" y="980728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6" name="bk object 24"/>
            <p:cNvSpPr/>
            <p:nvPr/>
          </p:nvSpPr>
          <p:spPr>
            <a:xfrm>
              <a:off x="382292" y="1426422"/>
              <a:ext cx="747" cy="374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774" y="0"/>
                  </a:moveTo>
                  <a:lnTo>
                    <a:pt x="0" y="0"/>
                  </a:lnTo>
                  <a:lnTo>
                    <a:pt x="571" y="3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263" y="1016110"/>
              <a:ext cx="323407" cy="465252"/>
            </a:xfrm>
            <a:prstGeom prst="rect">
              <a:avLst/>
            </a:prstGeom>
          </p:spPr>
        </p:pic>
        <p:sp>
          <p:nvSpPr>
            <p:cNvPr id="308" name="object 2"/>
            <p:cNvSpPr txBox="1">
              <a:spLocks/>
            </p:cNvSpPr>
            <p:nvPr/>
          </p:nvSpPr>
          <p:spPr>
            <a:xfrm>
              <a:off x="797945" y="1124036"/>
              <a:ext cx="1661651" cy="2534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14567" indent="-7470"/>
              <a:r>
                <a:rPr lang="en-CA" sz="1647" kern="0" spc="-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Desig</a:t>
              </a:r>
              <a:r>
                <a:rPr lang="en-CA" sz="1647" kern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</a:t>
              </a:r>
              <a:r>
                <a:rPr lang="en-CA" sz="1647" kern="0" spc="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CA" sz="1647" kern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with</a:t>
              </a:r>
              <a:r>
                <a:rPr lang="en-CA" sz="1647" kern="0" spc="-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CA" sz="1647" kern="0" spc="-15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use</a:t>
              </a:r>
              <a:r>
                <a:rPr lang="en-CA" sz="1647" kern="0" spc="-4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r</a:t>
              </a:r>
              <a:r>
                <a:rPr lang="en-CA" sz="1647" kern="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</a:t>
              </a:r>
              <a:endParaRPr lang="en-CA" sz="1647" kern="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09" name="Group 308"/>
          <p:cNvGrpSpPr/>
          <p:nvPr userDrawn="1"/>
        </p:nvGrpSpPr>
        <p:grpSpPr>
          <a:xfrm>
            <a:off x="334577" y="5115988"/>
            <a:ext cx="2692532" cy="602125"/>
            <a:chOff x="40987" y="2355320"/>
            <a:chExt cx="2692532" cy="602125"/>
          </a:xfrm>
        </p:grpSpPr>
        <p:sp>
          <p:nvSpPr>
            <p:cNvPr id="310" name="bk object 52"/>
            <p:cNvSpPr/>
            <p:nvPr/>
          </p:nvSpPr>
          <p:spPr>
            <a:xfrm>
              <a:off x="40987" y="2355320"/>
              <a:ext cx="2664294" cy="602125"/>
            </a:xfrm>
            <a:custGeom>
              <a:avLst/>
              <a:gdLst/>
              <a:ahLst/>
              <a:cxnLst/>
              <a:rect l="l" t="t" r="r" b="b"/>
              <a:pathLst>
                <a:path w="7516495" h="1234440">
                  <a:moveTo>
                    <a:pt x="705876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58761" y="1233957"/>
                  </a:lnTo>
                  <a:lnTo>
                    <a:pt x="7516075" y="596976"/>
                  </a:lnTo>
                  <a:lnTo>
                    <a:pt x="7058761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1" name="object 2"/>
            <p:cNvSpPr txBox="1">
              <a:spLocks/>
            </p:cNvSpPr>
            <p:nvPr/>
          </p:nvSpPr>
          <p:spPr>
            <a:xfrm>
              <a:off x="763200" y="2425550"/>
              <a:ext cx="1970319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 marR="2988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Use open standards and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solutions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2" name="object 69"/>
            <p:cNvSpPr/>
            <p:nvPr/>
          </p:nvSpPr>
          <p:spPr>
            <a:xfrm>
              <a:off x="91272" y="2370166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3" name="object 70"/>
            <p:cNvSpPr/>
            <p:nvPr/>
          </p:nvSpPr>
          <p:spPr>
            <a:xfrm>
              <a:off x="128581" y="2569508"/>
              <a:ext cx="158750" cy="175559"/>
            </a:xfrm>
            <a:custGeom>
              <a:avLst/>
              <a:gdLst/>
              <a:ahLst/>
              <a:cxnLst/>
              <a:rect l="l" t="t" r="r" b="b"/>
              <a:pathLst>
                <a:path w="269875" h="298450">
                  <a:moveTo>
                    <a:pt x="269303" y="0"/>
                  </a:moveTo>
                  <a:lnTo>
                    <a:pt x="0" y="124866"/>
                  </a:lnTo>
                  <a:lnTo>
                    <a:pt x="0" y="173012"/>
                  </a:lnTo>
                  <a:lnTo>
                    <a:pt x="269303" y="297853"/>
                  </a:lnTo>
                  <a:lnTo>
                    <a:pt x="269303" y="238518"/>
                  </a:lnTo>
                  <a:lnTo>
                    <a:pt x="65506" y="149491"/>
                  </a:lnTo>
                  <a:lnTo>
                    <a:pt x="65506" y="148386"/>
                  </a:lnTo>
                  <a:lnTo>
                    <a:pt x="269303" y="59359"/>
                  </a:lnTo>
                  <a:lnTo>
                    <a:pt x="269303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4" name="object 71"/>
            <p:cNvSpPr/>
            <p:nvPr/>
          </p:nvSpPr>
          <p:spPr>
            <a:xfrm>
              <a:off x="311027" y="2518803"/>
              <a:ext cx="103841" cy="239059"/>
            </a:xfrm>
            <a:custGeom>
              <a:avLst/>
              <a:gdLst/>
              <a:ahLst/>
              <a:cxnLst/>
              <a:rect l="l" t="t" r="r" b="b"/>
              <a:pathLst>
                <a:path w="176529" h="406400">
                  <a:moveTo>
                    <a:pt x="176339" y="0"/>
                  </a:moveTo>
                  <a:lnTo>
                    <a:pt x="119811" y="0"/>
                  </a:lnTo>
                  <a:lnTo>
                    <a:pt x="0" y="405879"/>
                  </a:lnTo>
                  <a:lnTo>
                    <a:pt x="56553" y="405879"/>
                  </a:lnTo>
                  <a:lnTo>
                    <a:pt x="176339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5" name="object 72"/>
            <p:cNvSpPr/>
            <p:nvPr/>
          </p:nvSpPr>
          <p:spPr>
            <a:xfrm>
              <a:off x="433519" y="2569506"/>
              <a:ext cx="158750" cy="175559"/>
            </a:xfrm>
            <a:custGeom>
              <a:avLst/>
              <a:gdLst/>
              <a:ahLst/>
              <a:cxnLst/>
              <a:rect l="l" t="t" r="r" b="b"/>
              <a:pathLst>
                <a:path w="269875" h="298450">
                  <a:moveTo>
                    <a:pt x="0" y="0"/>
                  </a:moveTo>
                  <a:lnTo>
                    <a:pt x="0" y="59359"/>
                  </a:lnTo>
                  <a:lnTo>
                    <a:pt x="208280" y="148386"/>
                  </a:lnTo>
                  <a:lnTo>
                    <a:pt x="208280" y="149504"/>
                  </a:lnTo>
                  <a:lnTo>
                    <a:pt x="0" y="238518"/>
                  </a:lnTo>
                  <a:lnTo>
                    <a:pt x="0" y="297853"/>
                  </a:lnTo>
                  <a:lnTo>
                    <a:pt x="269303" y="174701"/>
                  </a:lnTo>
                  <a:lnTo>
                    <a:pt x="269303" y="12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16" name="Group 315"/>
          <p:cNvGrpSpPr/>
          <p:nvPr userDrawn="1"/>
        </p:nvGrpSpPr>
        <p:grpSpPr>
          <a:xfrm>
            <a:off x="160842" y="4415407"/>
            <a:ext cx="2707367" cy="594685"/>
            <a:chOff x="47330" y="1653749"/>
            <a:chExt cx="2707367" cy="594685"/>
          </a:xfrm>
        </p:grpSpPr>
        <p:sp>
          <p:nvSpPr>
            <p:cNvPr id="317" name="object 55"/>
            <p:cNvSpPr/>
            <p:nvPr/>
          </p:nvSpPr>
          <p:spPr>
            <a:xfrm>
              <a:off x="47330" y="1653749"/>
              <a:ext cx="2664294" cy="594685"/>
            </a:xfrm>
            <a:custGeom>
              <a:avLst/>
              <a:gdLst/>
              <a:ahLst/>
              <a:cxnLst/>
              <a:rect l="l" t="t" r="r" b="b"/>
              <a:pathLst>
                <a:path w="7516494" h="1234439">
                  <a:moveTo>
                    <a:pt x="705876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58761" y="1233957"/>
                  </a:lnTo>
                  <a:lnTo>
                    <a:pt x="7516075" y="636981"/>
                  </a:lnTo>
                  <a:lnTo>
                    <a:pt x="7058761" y="0"/>
                  </a:lnTo>
                  <a:close/>
                </a:path>
              </a:pathLst>
            </a:custGeom>
            <a:solidFill>
              <a:srgbClr val="A8903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8" name="object 59"/>
            <p:cNvSpPr/>
            <p:nvPr/>
          </p:nvSpPr>
          <p:spPr>
            <a:xfrm>
              <a:off x="99155" y="1674532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2"/>
                  </a:lnTo>
                  <a:lnTo>
                    <a:pt x="311599" y="23226"/>
                  </a:lnTo>
                  <a:lnTo>
                    <a:pt x="246227" y="50852"/>
                  </a:lnTo>
                  <a:lnTo>
                    <a:pt x="186529" y="87903"/>
                  </a:lnTo>
                  <a:lnTo>
                    <a:pt x="133442" y="133442"/>
                  </a:lnTo>
                  <a:lnTo>
                    <a:pt x="87903" y="186529"/>
                  </a:lnTo>
                  <a:lnTo>
                    <a:pt x="50852" y="246227"/>
                  </a:lnTo>
                  <a:lnTo>
                    <a:pt x="23226" y="311599"/>
                  </a:lnTo>
                  <a:lnTo>
                    <a:pt x="5962" y="381707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099"/>
                  </a:lnTo>
                  <a:lnTo>
                    <a:pt x="35802" y="632952"/>
                  </a:lnTo>
                  <a:lnTo>
                    <a:pt x="68258" y="695601"/>
                  </a:lnTo>
                  <a:lnTo>
                    <a:pt x="109670" y="752108"/>
                  </a:lnTo>
                  <a:lnTo>
                    <a:pt x="159100" y="801535"/>
                  </a:lnTo>
                  <a:lnTo>
                    <a:pt x="215610" y="842944"/>
                  </a:lnTo>
                  <a:lnTo>
                    <a:pt x="278263" y="875398"/>
                  </a:lnTo>
                  <a:lnTo>
                    <a:pt x="346120" y="897959"/>
                  </a:lnTo>
                  <a:lnTo>
                    <a:pt x="418243" y="909689"/>
                  </a:lnTo>
                  <a:lnTo>
                    <a:pt x="455612" y="911199"/>
                  </a:lnTo>
                  <a:lnTo>
                    <a:pt x="492977" y="909689"/>
                  </a:lnTo>
                  <a:lnTo>
                    <a:pt x="565095" y="897959"/>
                  </a:lnTo>
                  <a:lnTo>
                    <a:pt x="632948" y="875398"/>
                  </a:lnTo>
                  <a:lnTo>
                    <a:pt x="695599" y="842944"/>
                  </a:lnTo>
                  <a:lnTo>
                    <a:pt x="752108" y="801535"/>
                  </a:lnTo>
                  <a:lnTo>
                    <a:pt x="801538" y="752108"/>
                  </a:lnTo>
                  <a:lnTo>
                    <a:pt x="842950" y="695601"/>
                  </a:lnTo>
                  <a:lnTo>
                    <a:pt x="875407" y="632952"/>
                  </a:lnTo>
                  <a:lnTo>
                    <a:pt x="897970" y="565099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3"/>
                  </a:lnTo>
                  <a:lnTo>
                    <a:pt x="897970" y="346120"/>
                  </a:lnTo>
                  <a:lnTo>
                    <a:pt x="875407" y="278263"/>
                  </a:lnTo>
                  <a:lnTo>
                    <a:pt x="842950" y="215610"/>
                  </a:lnTo>
                  <a:lnTo>
                    <a:pt x="801538" y="159100"/>
                  </a:lnTo>
                  <a:lnTo>
                    <a:pt x="752108" y="109670"/>
                  </a:lnTo>
                  <a:lnTo>
                    <a:pt x="695599" y="68258"/>
                  </a:lnTo>
                  <a:lnTo>
                    <a:pt x="632948" y="35802"/>
                  </a:lnTo>
                  <a:lnTo>
                    <a:pt x="565095" y="13240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9" name="object 2"/>
            <p:cNvSpPr txBox="1">
              <a:spLocks/>
            </p:cNvSpPr>
            <p:nvPr/>
          </p:nvSpPr>
          <p:spPr>
            <a:xfrm>
              <a:off x="753623" y="1720259"/>
              <a:ext cx="2001074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>
                <a:lnSpc>
                  <a:spcPts val="1765"/>
                </a:lnSpc>
              </a:pPr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Empower staff to deliver better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services</a:t>
              </a:r>
              <a:endParaRPr lang="en-CA" sz="1647" spc="-12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963" y="1715020"/>
              <a:ext cx="410885" cy="399145"/>
            </a:xfrm>
            <a:prstGeom prst="rect">
              <a:avLst/>
            </a:prstGeom>
          </p:spPr>
        </p:pic>
      </p:grpSp>
      <p:grpSp>
        <p:nvGrpSpPr>
          <p:cNvPr id="321" name="Group 320"/>
          <p:cNvGrpSpPr/>
          <p:nvPr userDrawn="1"/>
        </p:nvGrpSpPr>
        <p:grpSpPr>
          <a:xfrm>
            <a:off x="3543636" y="5962610"/>
            <a:ext cx="2704428" cy="603956"/>
            <a:chOff x="63018" y="3769622"/>
            <a:chExt cx="2704428" cy="603956"/>
          </a:xfrm>
        </p:grpSpPr>
        <p:sp>
          <p:nvSpPr>
            <p:cNvPr id="322" name="object 9"/>
            <p:cNvSpPr/>
            <p:nvPr/>
          </p:nvSpPr>
          <p:spPr>
            <a:xfrm>
              <a:off x="63018" y="3769622"/>
              <a:ext cx="2704428" cy="603956"/>
            </a:xfrm>
            <a:custGeom>
              <a:avLst/>
              <a:gdLst/>
              <a:ahLst/>
              <a:cxnLst/>
              <a:rect l="l" t="t" r="r" b="b"/>
              <a:pathLst>
                <a:path w="7505065" h="1234440">
                  <a:moveTo>
                    <a:pt x="7048080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8080" y="1233957"/>
                  </a:lnTo>
                  <a:lnTo>
                    <a:pt x="7504709" y="636981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1D4063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bject 13"/>
            <p:cNvSpPr/>
            <p:nvPr/>
          </p:nvSpPr>
          <p:spPr>
            <a:xfrm>
              <a:off x="106091" y="3801559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4" name="object 2"/>
            <p:cNvSpPr txBox="1">
              <a:spLocks/>
            </p:cNvSpPr>
            <p:nvPr/>
          </p:nvSpPr>
          <p:spPr>
            <a:xfrm>
              <a:off x="769308" y="3944867"/>
              <a:ext cx="1690288" cy="2534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/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Collaborate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widely</a:t>
              </a:r>
              <a:endParaRPr lang="en-CA" sz="82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553" y="3844515"/>
              <a:ext cx="423076" cy="428432"/>
            </a:xfrm>
            <a:prstGeom prst="rect">
              <a:avLst/>
            </a:prstGeom>
          </p:spPr>
        </p:pic>
      </p:grpSp>
      <p:grpSp>
        <p:nvGrpSpPr>
          <p:cNvPr id="326" name="Group 325"/>
          <p:cNvGrpSpPr/>
          <p:nvPr userDrawn="1"/>
        </p:nvGrpSpPr>
        <p:grpSpPr>
          <a:xfrm>
            <a:off x="156985" y="6016974"/>
            <a:ext cx="2958173" cy="602125"/>
            <a:chOff x="52363" y="3064331"/>
            <a:chExt cx="2958173" cy="602125"/>
          </a:xfrm>
        </p:grpSpPr>
        <p:sp>
          <p:nvSpPr>
            <p:cNvPr id="327" name="bk object 29"/>
            <p:cNvSpPr/>
            <p:nvPr/>
          </p:nvSpPr>
          <p:spPr>
            <a:xfrm>
              <a:off x="52363" y="3064331"/>
              <a:ext cx="2715083" cy="602125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8080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8080" y="1233957"/>
                  </a:lnTo>
                  <a:lnTo>
                    <a:pt x="7504709" y="596950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2FA3A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8" name="bk object 33"/>
            <p:cNvSpPr/>
            <p:nvPr/>
          </p:nvSpPr>
          <p:spPr>
            <a:xfrm>
              <a:off x="98258" y="3079937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87" y="3096813"/>
              <a:ext cx="519139" cy="519139"/>
            </a:xfrm>
            <a:prstGeom prst="rect">
              <a:avLst/>
            </a:prstGeom>
          </p:spPr>
        </p:pic>
        <p:sp>
          <p:nvSpPr>
            <p:cNvPr id="330" name="object 2"/>
            <p:cNvSpPr txBox="1">
              <a:spLocks/>
            </p:cNvSpPr>
            <p:nvPr/>
          </p:nvSpPr>
          <p:spPr>
            <a:xfrm>
              <a:off x="749417" y="3134561"/>
              <a:ext cx="2261119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 marR="511705" indent="7097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Iterate and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improve frequently</a:t>
              </a:r>
              <a:endParaRPr lang="en-CA" sz="82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1" name="Group 330"/>
          <p:cNvGrpSpPr/>
          <p:nvPr userDrawn="1"/>
        </p:nvGrpSpPr>
        <p:grpSpPr>
          <a:xfrm>
            <a:off x="9347201" y="4903788"/>
            <a:ext cx="2648606" cy="608866"/>
            <a:chOff x="3322707" y="1599421"/>
            <a:chExt cx="2648606" cy="608866"/>
          </a:xfrm>
        </p:grpSpPr>
        <p:sp>
          <p:nvSpPr>
            <p:cNvPr id="332" name="bk object 37"/>
            <p:cNvSpPr/>
            <p:nvPr/>
          </p:nvSpPr>
          <p:spPr>
            <a:xfrm>
              <a:off x="3322707" y="1599421"/>
              <a:ext cx="2648606" cy="608866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794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7941" y="1233957"/>
                  </a:lnTo>
                  <a:lnTo>
                    <a:pt x="7504557" y="596976"/>
                  </a:lnTo>
                  <a:lnTo>
                    <a:pt x="7047941" y="0"/>
                  </a:lnTo>
                  <a:close/>
                </a:path>
              </a:pathLst>
            </a:custGeom>
            <a:solidFill>
              <a:srgbClr val="6C9F4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3" name="bk object 41"/>
            <p:cNvSpPr/>
            <p:nvPr/>
          </p:nvSpPr>
          <p:spPr>
            <a:xfrm>
              <a:off x="3366647" y="1628800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10" y="5962"/>
                  </a:lnTo>
                  <a:lnTo>
                    <a:pt x="311604" y="23226"/>
                  </a:lnTo>
                  <a:lnTo>
                    <a:pt x="246233" y="50852"/>
                  </a:lnTo>
                  <a:lnTo>
                    <a:pt x="186534" y="87903"/>
                  </a:lnTo>
                  <a:lnTo>
                    <a:pt x="133446" y="133442"/>
                  </a:lnTo>
                  <a:lnTo>
                    <a:pt x="87907" y="186529"/>
                  </a:lnTo>
                  <a:lnTo>
                    <a:pt x="50855" y="246227"/>
                  </a:lnTo>
                  <a:lnTo>
                    <a:pt x="23227" y="311599"/>
                  </a:lnTo>
                  <a:lnTo>
                    <a:pt x="5963" y="381707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1" y="565099"/>
                  </a:lnTo>
                  <a:lnTo>
                    <a:pt x="35804" y="632952"/>
                  </a:lnTo>
                  <a:lnTo>
                    <a:pt x="68261" y="695601"/>
                  </a:lnTo>
                  <a:lnTo>
                    <a:pt x="109674" y="752108"/>
                  </a:lnTo>
                  <a:lnTo>
                    <a:pt x="159105" y="801535"/>
                  </a:lnTo>
                  <a:lnTo>
                    <a:pt x="215616" y="842944"/>
                  </a:lnTo>
                  <a:lnTo>
                    <a:pt x="278268" y="875398"/>
                  </a:lnTo>
                  <a:lnTo>
                    <a:pt x="346124" y="897959"/>
                  </a:lnTo>
                  <a:lnTo>
                    <a:pt x="418245" y="909689"/>
                  </a:lnTo>
                  <a:lnTo>
                    <a:pt x="455612" y="911199"/>
                  </a:lnTo>
                  <a:lnTo>
                    <a:pt x="492977" y="909689"/>
                  </a:lnTo>
                  <a:lnTo>
                    <a:pt x="565096" y="897959"/>
                  </a:lnTo>
                  <a:lnTo>
                    <a:pt x="632950" y="875398"/>
                  </a:lnTo>
                  <a:lnTo>
                    <a:pt x="695602" y="842944"/>
                  </a:lnTo>
                  <a:lnTo>
                    <a:pt x="752113" y="801535"/>
                  </a:lnTo>
                  <a:lnTo>
                    <a:pt x="801545" y="752108"/>
                  </a:lnTo>
                  <a:lnTo>
                    <a:pt x="842960" y="695601"/>
                  </a:lnTo>
                  <a:lnTo>
                    <a:pt x="875418" y="632952"/>
                  </a:lnTo>
                  <a:lnTo>
                    <a:pt x="897982" y="565099"/>
                  </a:lnTo>
                  <a:lnTo>
                    <a:pt x="909714" y="492979"/>
                  </a:lnTo>
                  <a:lnTo>
                    <a:pt x="911225" y="455612"/>
                  </a:lnTo>
                  <a:lnTo>
                    <a:pt x="909714" y="418243"/>
                  </a:lnTo>
                  <a:lnTo>
                    <a:pt x="897982" y="346120"/>
                  </a:lnTo>
                  <a:lnTo>
                    <a:pt x="875418" y="278263"/>
                  </a:lnTo>
                  <a:lnTo>
                    <a:pt x="842960" y="215610"/>
                  </a:lnTo>
                  <a:lnTo>
                    <a:pt x="801545" y="159100"/>
                  </a:lnTo>
                  <a:lnTo>
                    <a:pt x="752113" y="109670"/>
                  </a:lnTo>
                  <a:lnTo>
                    <a:pt x="695602" y="68258"/>
                  </a:lnTo>
                  <a:lnTo>
                    <a:pt x="632950" y="35802"/>
                  </a:lnTo>
                  <a:lnTo>
                    <a:pt x="565096" y="13240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4" name="object 2"/>
            <p:cNvSpPr txBox="1">
              <a:spLocks/>
            </p:cNvSpPr>
            <p:nvPr/>
          </p:nvSpPr>
          <p:spPr>
            <a:xfrm>
              <a:off x="4057632" y="1638325"/>
              <a:ext cx="1913681" cy="5386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 marR="511705" indent="7097">
                <a:lnSpc>
                  <a:spcPts val="2118"/>
                </a:lnSpc>
              </a:pPr>
              <a:r>
                <a:rPr lang="en-CA" sz="1647" spc="-3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Work in the open by </a:t>
              </a:r>
              <a:r>
                <a:rPr lang="en-CA" sz="1647" spc="-3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default</a:t>
              </a:r>
              <a:endParaRPr lang="en-CA" sz="1647" spc="-3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0970" y="1686521"/>
              <a:ext cx="387369" cy="420572"/>
            </a:xfrm>
            <a:prstGeom prst="rect">
              <a:avLst/>
            </a:prstGeom>
          </p:spPr>
        </p:pic>
      </p:grpSp>
      <p:grpSp>
        <p:nvGrpSpPr>
          <p:cNvPr id="347" name="Group 346"/>
          <p:cNvGrpSpPr/>
          <p:nvPr userDrawn="1"/>
        </p:nvGrpSpPr>
        <p:grpSpPr>
          <a:xfrm>
            <a:off x="164936" y="187207"/>
            <a:ext cx="2701195" cy="608866"/>
            <a:chOff x="324083" y="1704105"/>
            <a:chExt cx="2701195" cy="608866"/>
          </a:xfrm>
        </p:grpSpPr>
        <p:sp>
          <p:nvSpPr>
            <p:cNvPr id="348" name="object 65"/>
            <p:cNvSpPr/>
            <p:nvPr/>
          </p:nvSpPr>
          <p:spPr>
            <a:xfrm>
              <a:off x="324083" y="1704105"/>
              <a:ext cx="2701195" cy="608866"/>
            </a:xfrm>
            <a:custGeom>
              <a:avLst/>
              <a:gdLst/>
              <a:ahLst/>
              <a:cxnLst/>
              <a:rect l="l" t="t" r="r" b="b"/>
              <a:pathLst>
                <a:path w="7531734" h="1234439">
                  <a:moveTo>
                    <a:pt x="7072934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72934" y="1233957"/>
                  </a:lnTo>
                  <a:lnTo>
                    <a:pt x="7531176" y="636981"/>
                  </a:lnTo>
                  <a:lnTo>
                    <a:pt x="7072934" y="0"/>
                  </a:lnTo>
                  <a:close/>
                </a:path>
              </a:pathLst>
            </a:custGeom>
            <a:solidFill>
              <a:srgbClr val="D5802A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9" name="object 69"/>
            <p:cNvSpPr/>
            <p:nvPr/>
          </p:nvSpPr>
          <p:spPr>
            <a:xfrm>
              <a:off x="367149" y="1733484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0" name="object 2"/>
            <p:cNvSpPr txBox="1">
              <a:spLocks/>
            </p:cNvSpPr>
            <p:nvPr/>
          </p:nvSpPr>
          <p:spPr>
            <a:xfrm>
              <a:off x="1030374" y="1785218"/>
              <a:ext cx="1691696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470">
                <a:lnSpc>
                  <a:spcPts val="1765"/>
                </a:lnSpc>
              </a:pPr>
              <a:r>
                <a:rPr lang="en-CA" sz="1647" spc="-12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Build in accessibility from the </a:t>
              </a:r>
              <a:r>
                <a:rPr lang="en-CA" sz="1647" spc="-12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endParaRPr lang="en-CA" sz="1647" spc="-12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476" y="1829596"/>
              <a:ext cx="343001" cy="411602"/>
            </a:xfrm>
            <a:prstGeom prst="rect">
              <a:avLst/>
            </a:prstGeom>
          </p:spPr>
        </p:pic>
      </p:grpSp>
      <p:grpSp>
        <p:nvGrpSpPr>
          <p:cNvPr id="352" name="Group 351"/>
          <p:cNvGrpSpPr/>
          <p:nvPr userDrawn="1"/>
        </p:nvGrpSpPr>
        <p:grpSpPr>
          <a:xfrm>
            <a:off x="6434064" y="5802089"/>
            <a:ext cx="2645434" cy="605033"/>
            <a:chOff x="3325879" y="4836394"/>
            <a:chExt cx="2645434" cy="605033"/>
          </a:xfrm>
        </p:grpSpPr>
        <p:sp>
          <p:nvSpPr>
            <p:cNvPr id="353" name="bk object 58"/>
            <p:cNvSpPr/>
            <p:nvPr/>
          </p:nvSpPr>
          <p:spPr>
            <a:xfrm>
              <a:off x="3325879" y="4836394"/>
              <a:ext cx="2645434" cy="605033"/>
            </a:xfrm>
            <a:custGeom>
              <a:avLst/>
              <a:gdLst/>
              <a:ahLst/>
              <a:cxnLst/>
              <a:rect l="l" t="t" r="r" b="b"/>
              <a:pathLst>
                <a:path w="7531734" h="1234440">
                  <a:moveTo>
                    <a:pt x="7072934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72934" y="1233957"/>
                  </a:lnTo>
                  <a:lnTo>
                    <a:pt x="7531176" y="596976"/>
                  </a:lnTo>
                  <a:lnTo>
                    <a:pt x="7072934" y="0"/>
                  </a:lnTo>
                  <a:close/>
                </a:path>
              </a:pathLst>
            </a:custGeom>
            <a:solidFill>
              <a:srgbClr val="D5802A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4" name="object 4"/>
            <p:cNvSpPr/>
            <p:nvPr/>
          </p:nvSpPr>
          <p:spPr>
            <a:xfrm>
              <a:off x="3369821" y="4869160"/>
              <a:ext cx="536015" cy="536015"/>
            </a:xfrm>
            <a:custGeom>
              <a:avLst/>
              <a:gdLst/>
              <a:ahLst/>
              <a:cxnLst/>
              <a:rect l="l" t="t" r="r" b="b"/>
              <a:pathLst>
                <a:path w="911225" h="911225">
                  <a:moveTo>
                    <a:pt x="455612" y="0"/>
                  </a:moveTo>
                  <a:lnTo>
                    <a:pt x="381707" y="5963"/>
                  </a:lnTo>
                  <a:lnTo>
                    <a:pt x="311599" y="23227"/>
                  </a:lnTo>
                  <a:lnTo>
                    <a:pt x="246227" y="50855"/>
                  </a:lnTo>
                  <a:lnTo>
                    <a:pt x="186529" y="87907"/>
                  </a:lnTo>
                  <a:lnTo>
                    <a:pt x="133442" y="133446"/>
                  </a:lnTo>
                  <a:lnTo>
                    <a:pt x="87903" y="186534"/>
                  </a:lnTo>
                  <a:lnTo>
                    <a:pt x="50852" y="246233"/>
                  </a:lnTo>
                  <a:lnTo>
                    <a:pt x="23226" y="311604"/>
                  </a:lnTo>
                  <a:lnTo>
                    <a:pt x="5962" y="381710"/>
                  </a:lnTo>
                  <a:lnTo>
                    <a:pt x="0" y="455612"/>
                  </a:lnTo>
                  <a:lnTo>
                    <a:pt x="1510" y="492979"/>
                  </a:lnTo>
                  <a:lnTo>
                    <a:pt x="13240" y="565100"/>
                  </a:lnTo>
                  <a:lnTo>
                    <a:pt x="35802" y="632956"/>
                  </a:lnTo>
                  <a:lnTo>
                    <a:pt x="68258" y="695608"/>
                  </a:lnTo>
                  <a:lnTo>
                    <a:pt x="109670" y="752119"/>
                  </a:lnTo>
                  <a:lnTo>
                    <a:pt x="159100" y="801550"/>
                  </a:lnTo>
                  <a:lnTo>
                    <a:pt x="215610" y="842963"/>
                  </a:lnTo>
                  <a:lnTo>
                    <a:pt x="278263" y="875420"/>
                  </a:lnTo>
                  <a:lnTo>
                    <a:pt x="346120" y="897983"/>
                  </a:lnTo>
                  <a:lnTo>
                    <a:pt x="418243" y="909714"/>
                  </a:lnTo>
                  <a:lnTo>
                    <a:pt x="455612" y="911225"/>
                  </a:lnTo>
                  <a:lnTo>
                    <a:pt x="492977" y="909714"/>
                  </a:lnTo>
                  <a:lnTo>
                    <a:pt x="565095" y="897983"/>
                  </a:lnTo>
                  <a:lnTo>
                    <a:pt x="632948" y="875420"/>
                  </a:lnTo>
                  <a:lnTo>
                    <a:pt x="695599" y="842963"/>
                  </a:lnTo>
                  <a:lnTo>
                    <a:pt x="752108" y="801550"/>
                  </a:lnTo>
                  <a:lnTo>
                    <a:pt x="801538" y="752119"/>
                  </a:lnTo>
                  <a:lnTo>
                    <a:pt x="842950" y="695608"/>
                  </a:lnTo>
                  <a:lnTo>
                    <a:pt x="875407" y="632956"/>
                  </a:lnTo>
                  <a:lnTo>
                    <a:pt x="897970" y="565100"/>
                  </a:lnTo>
                  <a:lnTo>
                    <a:pt x="909701" y="492979"/>
                  </a:lnTo>
                  <a:lnTo>
                    <a:pt x="911212" y="455612"/>
                  </a:lnTo>
                  <a:lnTo>
                    <a:pt x="909701" y="418245"/>
                  </a:lnTo>
                  <a:lnTo>
                    <a:pt x="897970" y="346124"/>
                  </a:lnTo>
                  <a:lnTo>
                    <a:pt x="875407" y="278268"/>
                  </a:lnTo>
                  <a:lnTo>
                    <a:pt x="842950" y="215616"/>
                  </a:lnTo>
                  <a:lnTo>
                    <a:pt x="801538" y="159105"/>
                  </a:lnTo>
                  <a:lnTo>
                    <a:pt x="752108" y="109674"/>
                  </a:lnTo>
                  <a:lnTo>
                    <a:pt x="695599" y="68261"/>
                  </a:lnTo>
                  <a:lnTo>
                    <a:pt x="632948" y="35804"/>
                  </a:lnTo>
                  <a:lnTo>
                    <a:pt x="565095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5" name="object 2"/>
            <p:cNvSpPr txBox="1">
              <a:spLocks/>
            </p:cNvSpPr>
            <p:nvPr/>
          </p:nvSpPr>
          <p:spPr>
            <a:xfrm>
              <a:off x="4057632" y="4907981"/>
              <a:ext cx="1661653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 marR="2988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Address security and privacy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risks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56" name="Picture 35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624" y="4989452"/>
              <a:ext cx="451972" cy="337618"/>
            </a:xfrm>
            <a:prstGeom prst="rect">
              <a:avLst/>
            </a:prstGeom>
          </p:spPr>
        </p:pic>
      </p:grpSp>
      <p:grpSp>
        <p:nvGrpSpPr>
          <p:cNvPr id="357" name="Group 356"/>
          <p:cNvGrpSpPr/>
          <p:nvPr userDrawn="1"/>
        </p:nvGrpSpPr>
        <p:grpSpPr>
          <a:xfrm>
            <a:off x="9299046" y="5821150"/>
            <a:ext cx="2653542" cy="597327"/>
            <a:chOff x="3317772" y="2689550"/>
            <a:chExt cx="2653542" cy="597327"/>
          </a:xfrm>
        </p:grpSpPr>
        <p:sp>
          <p:nvSpPr>
            <p:cNvPr id="358" name="object 49"/>
            <p:cNvSpPr/>
            <p:nvPr/>
          </p:nvSpPr>
          <p:spPr>
            <a:xfrm>
              <a:off x="3317772" y="2689550"/>
              <a:ext cx="2653542" cy="597327"/>
            </a:xfrm>
            <a:custGeom>
              <a:avLst/>
              <a:gdLst/>
              <a:ahLst/>
              <a:cxnLst/>
              <a:rect l="l" t="t" r="r" b="b"/>
              <a:pathLst>
                <a:path w="7505065" h="1234439">
                  <a:moveTo>
                    <a:pt x="7047941" y="0"/>
                  </a:moveTo>
                  <a:lnTo>
                    <a:pt x="0" y="0"/>
                  </a:lnTo>
                  <a:lnTo>
                    <a:pt x="0" y="1233957"/>
                  </a:lnTo>
                  <a:lnTo>
                    <a:pt x="7047941" y="1233957"/>
                  </a:lnTo>
                  <a:lnTo>
                    <a:pt x="7504557" y="636981"/>
                  </a:lnTo>
                  <a:lnTo>
                    <a:pt x="7047941" y="0"/>
                  </a:lnTo>
                  <a:close/>
                </a:path>
              </a:pathLst>
            </a:custGeom>
            <a:solidFill>
              <a:srgbClr val="6C9F4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9" name="object 2"/>
            <p:cNvSpPr txBox="1">
              <a:spLocks/>
            </p:cNvSpPr>
            <p:nvPr/>
          </p:nvSpPr>
          <p:spPr>
            <a:xfrm>
              <a:off x="4057632" y="2730570"/>
              <a:ext cx="1661653" cy="5069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/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Be good data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stewards</a:t>
              </a:r>
            </a:p>
          </p:txBody>
        </p:sp>
        <p:sp>
          <p:nvSpPr>
            <p:cNvPr id="360" name="object 69"/>
            <p:cNvSpPr/>
            <p:nvPr/>
          </p:nvSpPr>
          <p:spPr>
            <a:xfrm>
              <a:off x="3360836" y="2708920"/>
              <a:ext cx="536015" cy="536388"/>
            </a:xfrm>
            <a:custGeom>
              <a:avLst/>
              <a:gdLst/>
              <a:ahLst/>
              <a:cxnLst/>
              <a:rect l="l" t="t" r="r" b="b"/>
              <a:pathLst>
                <a:path w="911225" h="911860">
                  <a:moveTo>
                    <a:pt x="455612" y="0"/>
                  </a:moveTo>
                  <a:lnTo>
                    <a:pt x="381710" y="5963"/>
                  </a:lnTo>
                  <a:lnTo>
                    <a:pt x="311604" y="23227"/>
                  </a:lnTo>
                  <a:lnTo>
                    <a:pt x="246233" y="50855"/>
                  </a:lnTo>
                  <a:lnTo>
                    <a:pt x="186534" y="87907"/>
                  </a:lnTo>
                  <a:lnTo>
                    <a:pt x="133446" y="133446"/>
                  </a:lnTo>
                  <a:lnTo>
                    <a:pt x="87907" y="186534"/>
                  </a:lnTo>
                  <a:lnTo>
                    <a:pt x="50855" y="246233"/>
                  </a:lnTo>
                  <a:lnTo>
                    <a:pt x="23227" y="311604"/>
                  </a:lnTo>
                  <a:lnTo>
                    <a:pt x="5963" y="381710"/>
                  </a:lnTo>
                  <a:lnTo>
                    <a:pt x="0" y="455612"/>
                  </a:lnTo>
                  <a:lnTo>
                    <a:pt x="1510" y="492981"/>
                  </a:lnTo>
                  <a:lnTo>
                    <a:pt x="13241" y="565106"/>
                  </a:lnTo>
                  <a:lnTo>
                    <a:pt x="35804" y="632965"/>
                  </a:lnTo>
                  <a:lnTo>
                    <a:pt x="68261" y="695621"/>
                  </a:lnTo>
                  <a:lnTo>
                    <a:pt x="109674" y="752135"/>
                  </a:lnTo>
                  <a:lnTo>
                    <a:pt x="159105" y="801568"/>
                  </a:lnTo>
                  <a:lnTo>
                    <a:pt x="215616" y="842984"/>
                  </a:lnTo>
                  <a:lnTo>
                    <a:pt x="278268" y="875443"/>
                  </a:lnTo>
                  <a:lnTo>
                    <a:pt x="346124" y="898008"/>
                  </a:lnTo>
                  <a:lnTo>
                    <a:pt x="418245" y="909739"/>
                  </a:lnTo>
                  <a:lnTo>
                    <a:pt x="455612" y="911250"/>
                  </a:lnTo>
                  <a:lnTo>
                    <a:pt x="492977" y="909739"/>
                  </a:lnTo>
                  <a:lnTo>
                    <a:pt x="565096" y="898008"/>
                  </a:lnTo>
                  <a:lnTo>
                    <a:pt x="632950" y="875443"/>
                  </a:lnTo>
                  <a:lnTo>
                    <a:pt x="695602" y="842984"/>
                  </a:lnTo>
                  <a:lnTo>
                    <a:pt x="752113" y="801568"/>
                  </a:lnTo>
                  <a:lnTo>
                    <a:pt x="801545" y="752135"/>
                  </a:lnTo>
                  <a:lnTo>
                    <a:pt x="842960" y="695621"/>
                  </a:lnTo>
                  <a:lnTo>
                    <a:pt x="875418" y="632965"/>
                  </a:lnTo>
                  <a:lnTo>
                    <a:pt x="897982" y="565106"/>
                  </a:lnTo>
                  <a:lnTo>
                    <a:pt x="909714" y="492981"/>
                  </a:lnTo>
                  <a:lnTo>
                    <a:pt x="911225" y="455612"/>
                  </a:lnTo>
                  <a:lnTo>
                    <a:pt x="909714" y="418245"/>
                  </a:lnTo>
                  <a:lnTo>
                    <a:pt x="897982" y="346124"/>
                  </a:lnTo>
                  <a:lnTo>
                    <a:pt x="875418" y="278268"/>
                  </a:lnTo>
                  <a:lnTo>
                    <a:pt x="842960" y="215616"/>
                  </a:lnTo>
                  <a:lnTo>
                    <a:pt x="801545" y="159105"/>
                  </a:lnTo>
                  <a:lnTo>
                    <a:pt x="752113" y="109674"/>
                  </a:lnTo>
                  <a:lnTo>
                    <a:pt x="695602" y="68261"/>
                  </a:lnTo>
                  <a:lnTo>
                    <a:pt x="632950" y="35804"/>
                  </a:lnTo>
                  <a:lnTo>
                    <a:pt x="565096" y="13241"/>
                  </a:lnTo>
                  <a:lnTo>
                    <a:pt x="492977" y="1510"/>
                  </a:lnTo>
                  <a:lnTo>
                    <a:pt x="455612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sz="1059" baseline="-250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361" name="Picture 36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7133" y="2746712"/>
              <a:ext cx="407153" cy="439725"/>
            </a:xfrm>
            <a:prstGeom prst="rect">
              <a:avLst/>
            </a:prstGeom>
          </p:spPr>
        </p:pic>
      </p:grpSp>
      <p:grpSp>
        <p:nvGrpSpPr>
          <p:cNvPr id="362" name="Group 361"/>
          <p:cNvGrpSpPr/>
          <p:nvPr userDrawn="1"/>
        </p:nvGrpSpPr>
        <p:grpSpPr>
          <a:xfrm>
            <a:off x="6343905" y="5041902"/>
            <a:ext cx="2647440" cy="602125"/>
            <a:chOff x="3323873" y="3871875"/>
            <a:chExt cx="2647440" cy="602125"/>
          </a:xfrm>
        </p:grpSpPr>
        <p:sp>
          <p:nvSpPr>
            <p:cNvPr id="363" name="object 43"/>
            <p:cNvSpPr/>
            <p:nvPr/>
          </p:nvSpPr>
          <p:spPr>
            <a:xfrm>
              <a:off x="3323873" y="3871875"/>
              <a:ext cx="2647440" cy="602125"/>
            </a:xfrm>
            <a:custGeom>
              <a:avLst/>
              <a:gdLst/>
              <a:ahLst/>
              <a:cxnLst/>
              <a:rect l="l" t="t" r="r" b="b"/>
              <a:pathLst>
                <a:path w="7505065" h="1234440">
                  <a:moveTo>
                    <a:pt x="7048080" y="0"/>
                  </a:moveTo>
                  <a:lnTo>
                    <a:pt x="0" y="0"/>
                  </a:lnTo>
                  <a:lnTo>
                    <a:pt x="0" y="1233932"/>
                  </a:lnTo>
                  <a:lnTo>
                    <a:pt x="7048080" y="1233932"/>
                  </a:lnTo>
                  <a:lnTo>
                    <a:pt x="7504709" y="636981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2CA3A1"/>
            </a:solidFill>
          </p:spPr>
          <p:txBody>
            <a:bodyPr wrap="square" lIns="0" tIns="0" rIns="0" bIns="0" rtlCol="0"/>
            <a:lstStyle/>
            <a:p>
              <a:endParaRPr sz="105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4" name="object 2"/>
            <p:cNvSpPr txBox="1">
              <a:spLocks/>
            </p:cNvSpPr>
            <p:nvPr/>
          </p:nvSpPr>
          <p:spPr>
            <a:xfrm>
              <a:off x="4030164" y="3945961"/>
              <a:ext cx="1689121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>
                <a:defRPr sz="3600" b="0" i="0">
                  <a:solidFill>
                    <a:schemeClr val="bg1"/>
                  </a:solidFill>
                  <a:latin typeface="Calibri"/>
                  <a:ea typeface="+mn-ea"/>
                  <a:cs typeface="Calibri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24651">
                <a:lnSpc>
                  <a:spcPts val="1765"/>
                </a:lnSpc>
              </a:pPr>
              <a:r>
                <a:rPr lang="en-CA" sz="164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Design ethical </a:t>
              </a:r>
              <a:r>
                <a:rPr lang="en-CA" sz="1647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services</a:t>
              </a:r>
              <a:endParaRPr lang="en-CA" sz="164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3375696" y="3899862"/>
              <a:ext cx="536015" cy="536388"/>
              <a:chOff x="3227848" y="3684700"/>
              <a:chExt cx="536015" cy="536388"/>
            </a:xfrm>
          </p:grpSpPr>
          <p:sp>
            <p:nvSpPr>
              <p:cNvPr id="366" name="object 69"/>
              <p:cNvSpPr/>
              <p:nvPr/>
            </p:nvSpPr>
            <p:spPr>
              <a:xfrm>
                <a:off x="3227848" y="3684700"/>
                <a:ext cx="536015" cy="536388"/>
              </a:xfrm>
              <a:custGeom>
                <a:avLst/>
                <a:gdLst/>
                <a:ahLst/>
                <a:cxnLst/>
                <a:rect l="l" t="t" r="r" b="b"/>
                <a:pathLst>
                  <a:path w="911225" h="911860">
                    <a:moveTo>
                      <a:pt x="455612" y="0"/>
                    </a:moveTo>
                    <a:lnTo>
                      <a:pt x="381710" y="5963"/>
                    </a:lnTo>
                    <a:lnTo>
                      <a:pt x="311604" y="23227"/>
                    </a:lnTo>
                    <a:lnTo>
                      <a:pt x="246233" y="50855"/>
                    </a:lnTo>
                    <a:lnTo>
                      <a:pt x="186534" y="87907"/>
                    </a:lnTo>
                    <a:lnTo>
                      <a:pt x="133446" y="133446"/>
                    </a:lnTo>
                    <a:lnTo>
                      <a:pt x="87907" y="186534"/>
                    </a:lnTo>
                    <a:lnTo>
                      <a:pt x="50855" y="246233"/>
                    </a:lnTo>
                    <a:lnTo>
                      <a:pt x="23227" y="311604"/>
                    </a:lnTo>
                    <a:lnTo>
                      <a:pt x="5963" y="381710"/>
                    </a:lnTo>
                    <a:lnTo>
                      <a:pt x="0" y="455612"/>
                    </a:lnTo>
                    <a:lnTo>
                      <a:pt x="1510" y="492981"/>
                    </a:lnTo>
                    <a:lnTo>
                      <a:pt x="13241" y="565106"/>
                    </a:lnTo>
                    <a:lnTo>
                      <a:pt x="35804" y="632965"/>
                    </a:lnTo>
                    <a:lnTo>
                      <a:pt x="68261" y="695621"/>
                    </a:lnTo>
                    <a:lnTo>
                      <a:pt x="109674" y="752135"/>
                    </a:lnTo>
                    <a:lnTo>
                      <a:pt x="159105" y="801568"/>
                    </a:lnTo>
                    <a:lnTo>
                      <a:pt x="215616" y="842984"/>
                    </a:lnTo>
                    <a:lnTo>
                      <a:pt x="278268" y="875443"/>
                    </a:lnTo>
                    <a:lnTo>
                      <a:pt x="346124" y="898008"/>
                    </a:lnTo>
                    <a:lnTo>
                      <a:pt x="418245" y="909739"/>
                    </a:lnTo>
                    <a:lnTo>
                      <a:pt x="455612" y="911250"/>
                    </a:lnTo>
                    <a:lnTo>
                      <a:pt x="492977" y="909739"/>
                    </a:lnTo>
                    <a:lnTo>
                      <a:pt x="565096" y="898008"/>
                    </a:lnTo>
                    <a:lnTo>
                      <a:pt x="632950" y="875443"/>
                    </a:lnTo>
                    <a:lnTo>
                      <a:pt x="695602" y="842984"/>
                    </a:lnTo>
                    <a:lnTo>
                      <a:pt x="752113" y="801568"/>
                    </a:lnTo>
                    <a:lnTo>
                      <a:pt x="801545" y="752135"/>
                    </a:lnTo>
                    <a:lnTo>
                      <a:pt x="842960" y="695621"/>
                    </a:lnTo>
                    <a:lnTo>
                      <a:pt x="875418" y="632965"/>
                    </a:lnTo>
                    <a:lnTo>
                      <a:pt x="897982" y="565106"/>
                    </a:lnTo>
                    <a:lnTo>
                      <a:pt x="909714" y="492981"/>
                    </a:lnTo>
                    <a:lnTo>
                      <a:pt x="911225" y="455612"/>
                    </a:lnTo>
                    <a:lnTo>
                      <a:pt x="909714" y="418245"/>
                    </a:lnTo>
                    <a:lnTo>
                      <a:pt x="897982" y="346124"/>
                    </a:lnTo>
                    <a:lnTo>
                      <a:pt x="875418" y="278268"/>
                    </a:lnTo>
                    <a:lnTo>
                      <a:pt x="842960" y="215616"/>
                    </a:lnTo>
                    <a:lnTo>
                      <a:pt x="801545" y="159105"/>
                    </a:lnTo>
                    <a:lnTo>
                      <a:pt x="752113" y="109674"/>
                    </a:lnTo>
                    <a:lnTo>
                      <a:pt x="695602" y="68261"/>
                    </a:lnTo>
                    <a:lnTo>
                      <a:pt x="632950" y="35804"/>
                    </a:lnTo>
                    <a:lnTo>
                      <a:pt x="565096" y="13241"/>
                    </a:lnTo>
                    <a:lnTo>
                      <a:pt x="492977" y="1510"/>
                    </a:lnTo>
                    <a:lnTo>
                      <a:pt x="455612" y="0"/>
                    </a:lnTo>
                    <a:close/>
                  </a:path>
                </a:pathLst>
              </a:custGeom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 sz="1059" baseline="-2500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pic>
            <p:nvPicPr>
              <p:cNvPr id="367" name="Picture 366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1824" y="3756241"/>
                <a:ext cx="388062" cy="393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6780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hl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2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3" r:id="rId3"/>
    <p:sldLayoutId id="2147483664" r:id="rId4"/>
    <p:sldLayoutId id="2147483666" r:id="rId5"/>
    <p:sldLayoutId id="2147483662" r:id="rId6"/>
    <p:sldLayoutId id="214748366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jpeg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>
            <a:extLst>
              <a:ext uri="{FF2B5EF4-FFF2-40B4-BE49-F238E27FC236}">
                <a16:creationId xmlns:a16="http://schemas.microsoft.com/office/drawing/2014/main" xmlns="" id="{941588E9-77C2-A54A-8395-059C3BE75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9885" y="840673"/>
            <a:ext cx="10931349" cy="542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D292084-1E1B-724C-A263-1D13CAB01CA6}"/>
              </a:ext>
            </a:extLst>
          </p:cNvPr>
          <p:cNvSpPr/>
          <p:nvPr/>
        </p:nvSpPr>
        <p:spPr>
          <a:xfrm>
            <a:off x="481917" y="4185084"/>
            <a:ext cx="8867824" cy="1476164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445" y="4257093"/>
            <a:ext cx="10270067" cy="613891"/>
          </a:xfrm>
        </p:spPr>
        <p:txBody>
          <a:bodyPr/>
          <a:lstStyle/>
          <a:p>
            <a:r>
              <a:rPr lang="en-CA" sz="4400" b="1" dirty="0" smtClean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Digital Government</a:t>
            </a:r>
            <a:endParaRPr lang="en-CA" sz="4400" b="1" dirty="0">
              <a:solidFill>
                <a:schemeClr val="accent4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03446" y="4905164"/>
            <a:ext cx="10273141" cy="720080"/>
          </a:xfrm>
        </p:spPr>
        <p:txBody>
          <a:bodyPr anchor="ctr"/>
          <a:lstStyle/>
          <a:p>
            <a:r>
              <a:rPr lang="en-CA" dirty="0" smtClean="0">
                <a:latin typeface="Calibri Light" panose="020F0302020204030204" pitchFamily="34" charset="0"/>
              </a:rPr>
              <a:t>Winter 2019</a:t>
            </a:r>
            <a:endParaRPr lang="en-CA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87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27348" y="4060416"/>
            <a:ext cx="6089818" cy="2068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 rot="16200000">
            <a:off x="-548498" y="4864024"/>
            <a:ext cx="206888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Enablers</a:t>
            </a:r>
            <a:endParaRPr lang="en-CA" sz="2400" i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6456040" y="1808819"/>
            <a:ext cx="5735960" cy="43204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  <a:defRPr sz="2000" i="1">
                <a:solidFill>
                  <a:srgbClr val="002060"/>
                </a:solidFill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CA" dirty="0">
                <a:latin typeface="Calibri Light" panose="020F0302020204030204" pitchFamily="34" charset="0"/>
              </a:rPr>
              <a:t>Interoperability &amp; Data Standards</a:t>
            </a:r>
          </a:p>
          <a:p>
            <a:pPr>
              <a:spcAft>
                <a:spcPts val="3000"/>
              </a:spcAft>
            </a:pPr>
            <a:r>
              <a:rPr lang="en-CA" dirty="0">
                <a:latin typeface="Calibri Light" panose="020F0302020204030204" pitchFamily="34" charset="0"/>
              </a:rPr>
              <a:t>Digital Policy</a:t>
            </a:r>
          </a:p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Digital Academy</a:t>
            </a:r>
          </a:p>
          <a:p>
            <a:pPr>
              <a:spcAft>
                <a:spcPts val="3000"/>
              </a:spcAft>
            </a:pPr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Talent Cloud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Lead Innovation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Digital 9 (D9) Participation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04" y="2178093"/>
            <a:ext cx="1701332" cy="17750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10" y="2178093"/>
            <a:ext cx="1694570" cy="18025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79" y="4260371"/>
            <a:ext cx="2087209" cy="17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180" y="4260371"/>
            <a:ext cx="1652556" cy="1756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058" y="4260372"/>
            <a:ext cx="1636922" cy="1756822"/>
          </a:xfrm>
          <a:prstGeom prst="rect">
            <a:avLst/>
          </a:prstGeom>
        </p:spPr>
      </p:pic>
      <p:pic>
        <p:nvPicPr>
          <p:cNvPr id="23" name="Picture 2" descr="Image result for digital team work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0628"/>
            <a:ext cx="1933540" cy="110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1523492" y="311924"/>
            <a:ext cx="479367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sz="3600" b="1" dirty="0">
                <a:latin typeface="Calibri Light" panose="020F0302020204030204" pitchFamily="34" charset="0"/>
              </a:rPr>
              <a:t>The </a:t>
            </a:r>
            <a:r>
              <a:rPr lang="en-CA" sz="3600" b="1" dirty="0" smtClean="0">
                <a:latin typeface="Calibri Light" panose="020F0302020204030204" pitchFamily="34" charset="0"/>
              </a:rPr>
              <a:t>Digital Plan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99" y="2178093"/>
            <a:ext cx="1830968" cy="1754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348" y="1808820"/>
            <a:ext cx="6089818" cy="2196244"/>
          </a:xfrm>
          <a:prstGeom prst="rect">
            <a:avLst/>
          </a:prstGeom>
          <a:solidFill>
            <a:srgbClr val="E7F5F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 rot="16200000">
            <a:off x="-599942" y="2663874"/>
            <a:ext cx="217177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Vision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542" y="1484784"/>
            <a:ext cx="5143430" cy="461665"/>
          </a:xfrm>
          <a:prstGeom prst="rect">
            <a:avLst/>
          </a:prstGeom>
          <a:solidFill>
            <a:schemeClr val="bg2"/>
          </a:solidFill>
          <a:ln w="34925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Operations Strategic Plan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083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result for digital leadership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04" y="88710"/>
            <a:ext cx="1933540" cy="110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7" name="TextBox 26"/>
          <p:cNvSpPr txBox="1"/>
          <p:nvPr/>
        </p:nvSpPr>
        <p:spPr>
          <a:xfrm>
            <a:off x="1518350" y="319565"/>
            <a:ext cx="572977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CA" sz="3600" b="1" dirty="0">
                <a:latin typeface="Calibri Light" panose="020F0302020204030204" pitchFamily="34" charset="0"/>
              </a:rPr>
              <a:t>The </a:t>
            </a:r>
            <a:r>
              <a:rPr lang="en-CA" sz="3600" b="1" dirty="0" smtClean="0">
                <a:latin typeface="Calibri Light" panose="020F0302020204030204" pitchFamily="34" charset="0"/>
              </a:rPr>
              <a:t>Digital Challenge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43701" y="1958707"/>
            <a:ext cx="3737758" cy="1562852"/>
            <a:chOff x="191344" y="2000348"/>
            <a:chExt cx="3737758" cy="1562852"/>
          </a:xfrm>
        </p:grpSpPr>
        <p:sp>
          <p:nvSpPr>
            <p:cNvPr id="29" name="Rectangle 28"/>
            <p:cNvSpPr/>
            <p:nvPr/>
          </p:nvSpPr>
          <p:spPr>
            <a:xfrm>
              <a:off x="191344" y="2000348"/>
              <a:ext cx="3737758" cy="15628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latin typeface="Calibri Light" panose="020F03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1344" y="2243165"/>
              <a:ext cx="370613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spcAft>
                  <a:spcPts val="600"/>
                </a:spcAft>
              </a:pPr>
              <a:r>
                <a:rPr lang="en-CA" sz="3200" b="1" i="1" dirty="0" smtClean="0">
                  <a:solidFill>
                    <a:schemeClr val="accent2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Incentivizing the Change</a:t>
              </a:r>
              <a:endParaRPr lang="en-CA" sz="3200" b="1" i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284673" y="4308150"/>
            <a:ext cx="3721382" cy="1480505"/>
            <a:chOff x="8296059" y="4735699"/>
            <a:chExt cx="3721382" cy="1480505"/>
          </a:xfrm>
        </p:grpSpPr>
        <p:sp>
          <p:nvSpPr>
            <p:cNvPr id="45" name="Rectangle 44"/>
            <p:cNvSpPr/>
            <p:nvPr/>
          </p:nvSpPr>
          <p:spPr>
            <a:xfrm>
              <a:off x="8301795" y="4735699"/>
              <a:ext cx="3715645" cy="148050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296059" y="5214341"/>
              <a:ext cx="37213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</a:pPr>
              <a:r>
                <a:rPr lang="en-CA" sz="32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Timing the Change</a:t>
              </a:r>
              <a:endParaRPr lang="en-CA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1344" y="1961717"/>
            <a:ext cx="3732022" cy="1560444"/>
            <a:chOff x="8312371" y="1994852"/>
            <a:chExt cx="3732022" cy="1560444"/>
          </a:xfrm>
        </p:grpSpPr>
        <p:sp>
          <p:nvSpPr>
            <p:cNvPr id="57" name="Rectangle 56"/>
            <p:cNvSpPr/>
            <p:nvPr/>
          </p:nvSpPr>
          <p:spPr>
            <a:xfrm>
              <a:off x="8312371" y="1994852"/>
              <a:ext cx="3732022" cy="15604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14821" y="2236465"/>
              <a:ext cx="371074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</a:pPr>
              <a:r>
                <a:rPr lang="en-CA" sz="3200" b="1" i="1" dirty="0" smtClean="0">
                  <a:solidFill>
                    <a:schemeClr val="accent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Governing the Change</a:t>
              </a:r>
              <a:endParaRPr lang="en-CA" sz="3200" b="1" i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43701" y="4345828"/>
            <a:ext cx="3737758" cy="1480505"/>
            <a:chOff x="191344" y="4772663"/>
            <a:chExt cx="3737758" cy="1480505"/>
          </a:xfrm>
        </p:grpSpPr>
        <p:sp>
          <p:nvSpPr>
            <p:cNvPr id="79" name="Rectangle 78"/>
            <p:cNvSpPr/>
            <p:nvPr/>
          </p:nvSpPr>
          <p:spPr>
            <a:xfrm>
              <a:off x="191344" y="4772663"/>
              <a:ext cx="3737758" cy="1480505"/>
            </a:xfrm>
            <a:prstGeom prst="rect">
              <a:avLst/>
            </a:prstGeom>
            <a:solidFill>
              <a:srgbClr val="D1FFE6"/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latin typeface="Calibri Light" panose="020F0302020204030204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91344" y="4974306"/>
              <a:ext cx="373202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ts val="1200"/>
                </a:spcBef>
              </a:pPr>
              <a:r>
                <a:rPr lang="en-CA" sz="3200" b="1" i="1" dirty="0" smtClean="0">
                  <a:solidFill>
                    <a:srgbClr val="00863D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Resourcing the Change</a:t>
              </a:r>
              <a:endParaRPr lang="en-CA" sz="3200" b="1" i="1" dirty="0">
                <a:solidFill>
                  <a:srgbClr val="00863D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296059" y="1958820"/>
            <a:ext cx="3737758" cy="1562852"/>
            <a:chOff x="4243951" y="1975445"/>
            <a:chExt cx="3737758" cy="1562852"/>
          </a:xfrm>
        </p:grpSpPr>
        <p:sp>
          <p:nvSpPr>
            <p:cNvPr id="116" name="Rectangle 115"/>
            <p:cNvSpPr/>
            <p:nvPr/>
          </p:nvSpPr>
          <p:spPr>
            <a:xfrm>
              <a:off x="4243951" y="1975445"/>
              <a:ext cx="3737758" cy="1562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latin typeface="Calibri Light" panose="020F030202020403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68525" y="2495261"/>
              <a:ext cx="368542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spcAft>
                  <a:spcPts val="600"/>
                </a:spcAft>
              </a:pPr>
              <a:r>
                <a:rPr lang="en-CA" sz="3200" b="1" i="1" dirty="0" smtClean="0">
                  <a:solidFill>
                    <a:schemeClr val="accent4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Skilling the Change</a:t>
              </a:r>
              <a:endParaRPr lang="en-CA" sz="3200" b="1" i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6189" y="4242894"/>
            <a:ext cx="3721090" cy="1562852"/>
            <a:chOff x="4243701" y="4752076"/>
            <a:chExt cx="3721090" cy="1562852"/>
          </a:xfrm>
        </p:grpSpPr>
        <p:sp>
          <p:nvSpPr>
            <p:cNvPr id="126" name="Rectangle 125"/>
            <p:cNvSpPr/>
            <p:nvPr/>
          </p:nvSpPr>
          <p:spPr>
            <a:xfrm>
              <a:off x="4243701" y="4752076"/>
              <a:ext cx="3721090" cy="1562852"/>
            </a:xfrm>
            <a:prstGeom prst="rect">
              <a:avLst/>
            </a:prstGeom>
            <a:solidFill>
              <a:srgbClr val="FFFFFF"/>
            </a:solidFill>
            <a:ln w="28575">
              <a:noFill/>
              <a:prstDash val="sys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b="1" i="1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249146" y="4994893"/>
              <a:ext cx="371564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ts val="1200"/>
                </a:spcBef>
                <a:spcAft>
                  <a:spcPts val="600"/>
                </a:spcAft>
              </a:pPr>
              <a:r>
                <a:rPr lang="en-CA" sz="3200" b="1" i="1" dirty="0" smtClean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Maintaining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4957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7" y="4674996"/>
            <a:ext cx="383541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535" y="2529581"/>
            <a:ext cx="3835411" cy="97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5" y="1449461"/>
            <a:ext cx="3835411" cy="93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536" y="5755116"/>
            <a:ext cx="383541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9537" y="3599728"/>
            <a:ext cx="3835410" cy="103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083" y="5765089"/>
            <a:ext cx="3834341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083" y="4679920"/>
            <a:ext cx="3844250" cy="98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2084" y="1449461"/>
            <a:ext cx="3834340" cy="93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2084" y="2529581"/>
            <a:ext cx="3844249" cy="97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2083" y="3625402"/>
            <a:ext cx="3834341" cy="1007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352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 free images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992" y="1457400"/>
            <a:ext cx="8680016" cy="44918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384273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703512" y="5769260"/>
            <a:ext cx="9865096" cy="1008112"/>
          </a:xfrm>
          <a:prstGeom prst="rect">
            <a:avLst/>
          </a:prstGeom>
          <a:solidFill>
            <a:srgbClr val="FFF0C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41" name="Rectangle 40"/>
          <p:cNvSpPr/>
          <p:nvPr/>
        </p:nvSpPr>
        <p:spPr>
          <a:xfrm>
            <a:off x="1703512" y="4689140"/>
            <a:ext cx="9865096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39" name="Rectangle 38"/>
          <p:cNvSpPr/>
          <p:nvPr/>
        </p:nvSpPr>
        <p:spPr>
          <a:xfrm>
            <a:off x="1703512" y="3609020"/>
            <a:ext cx="9865096" cy="1008112"/>
          </a:xfrm>
          <a:prstGeom prst="rect">
            <a:avLst/>
          </a:prstGeom>
          <a:solidFill>
            <a:srgbClr val="DAEFC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37" name="Rectangle 36"/>
          <p:cNvSpPr/>
          <p:nvPr/>
        </p:nvSpPr>
        <p:spPr>
          <a:xfrm>
            <a:off x="1703512" y="2528900"/>
            <a:ext cx="9865096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sp>
        <p:nvSpPr>
          <p:cNvPr id="8" name="Rectangle 7"/>
          <p:cNvSpPr/>
          <p:nvPr/>
        </p:nvSpPr>
        <p:spPr>
          <a:xfrm>
            <a:off x="1703512" y="1448780"/>
            <a:ext cx="9865096" cy="1008112"/>
          </a:xfrm>
          <a:prstGeom prst="rect">
            <a:avLst/>
          </a:prstGeom>
          <a:solidFill>
            <a:srgbClr val="CEE5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/>
          </a:p>
        </p:txBody>
      </p:sp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 marL="0" indent="0">
              <a:buNone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756296"/>
            <a:ext cx="2307963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1"/>
          <a:stretch/>
        </p:blipFill>
        <p:spPr>
          <a:xfrm>
            <a:off x="119336" y="2600908"/>
            <a:ext cx="2271329" cy="57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520788"/>
            <a:ext cx="2271329" cy="55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5836416"/>
            <a:ext cx="2271329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3681028"/>
            <a:ext cx="2276563" cy="612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493694" y="165275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Research with users to understand their needs &amp; the problems we want to solve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Conduct ongoing testing with users to guide design &amp; development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3694" y="2586680"/>
            <a:ext cx="87740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Use agile, iterative &amp; user-centred methods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Continuously improve in response to user needs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Try new things, start small, and scale 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3694" y="381299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Share evidence, research, decision-making openly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all non-sensitive data, info, and code open to the outside for sharing &amp; reuse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93694" y="489311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Leverage open standards &amp; leading practices, incl. open source software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Design seamless services &amp; platforms for public use no matter the device or channel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93694" y="5973234"/>
            <a:ext cx="877401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Adopt a balanced approach to managing risk by deploying appropriate measures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security measures frictionless so that they do not burden users</a:t>
            </a:r>
          </a:p>
        </p:txBody>
      </p:sp>
    </p:spTree>
    <p:extLst>
      <p:ext uri="{BB962C8B-B14F-4D97-AF65-F5344CB8AC3E}">
        <p14:creationId xmlns:p14="http://schemas.microsoft.com/office/powerpoint/2010/main" val="26628938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559495" y="5740678"/>
            <a:ext cx="9541062" cy="1008112"/>
          </a:xfrm>
          <a:prstGeom prst="rect">
            <a:avLst/>
          </a:prstGeom>
          <a:solidFill>
            <a:srgbClr val="FFF0C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1559495" y="4660558"/>
            <a:ext cx="9541062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1559495" y="3580438"/>
            <a:ext cx="9541062" cy="1008112"/>
          </a:xfrm>
          <a:prstGeom prst="rect">
            <a:avLst/>
          </a:prstGeom>
          <a:solidFill>
            <a:srgbClr val="DAEFC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1559495" y="2500318"/>
            <a:ext cx="9541061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1559496" y="1420198"/>
            <a:ext cx="9541061" cy="1008112"/>
          </a:xfrm>
          <a:prstGeom prst="rect">
            <a:avLst/>
          </a:prstGeom>
          <a:solidFill>
            <a:srgbClr val="CEE5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97352"/>
            <a:ext cx="1933540" cy="109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1559496" y="323886"/>
            <a:ext cx="7092788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 marL="0" indent="0">
              <a:buNone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</a:t>
            </a:r>
            <a:r>
              <a:rPr lang="en-CA" sz="3600" b="1" dirty="0">
                <a:latin typeface="Calibri Light" panose="020F0302020204030204" pitchFamily="34" charset="0"/>
              </a:rPr>
              <a:t>Standards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5807834"/>
            <a:ext cx="2270696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727714"/>
            <a:ext cx="2323664" cy="58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492206"/>
            <a:ext cx="2323664" cy="55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2572326"/>
            <a:ext cx="2276563" cy="57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3668147"/>
            <a:ext cx="2281796" cy="59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2567608" y="1448780"/>
            <a:ext cx="81992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multidisciplinary teams with the skill range needed to deliver a common goal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Share, collaborate in the open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partnerships that deliver user value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67608" y="2557063"/>
            <a:ext cx="82443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sure everyone receives fair treatment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Comply with ethical guidelines in the design, use of systems that automate decision-making (e.g., artificial intelligence)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67608" y="3676690"/>
            <a:ext cx="819923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Collect data from users only once &amp; reuse whenever possible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Ensure data is collected, held in a secure way that maintains quality so it can be reused by others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67608" y="4864532"/>
            <a:ext cx="81638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sure staff have the tools, training &amp; technology they need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Empower the team to make decisions throughout service design, build, operation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67608" y="5790764"/>
            <a:ext cx="82449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Services should meet or exceed accessibility standards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Users with distinct needs should be engaged from the outset to ensure what is delivered will work for everyone </a:t>
            </a:r>
          </a:p>
        </p:txBody>
      </p:sp>
    </p:spTree>
    <p:extLst>
      <p:ext uri="{BB962C8B-B14F-4D97-AF65-F5344CB8AC3E}">
        <p14:creationId xmlns:p14="http://schemas.microsoft.com/office/powerpoint/2010/main" val="20959180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60A1165-E59D-41AD-AA15-22B3CE433924-L0-001.jpeg" descr="160A1165-E59D-41AD-AA15-22B3CE433924-L0-001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5735960" cy="686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2" descr="Image result for digital foundation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782" y="404664"/>
            <a:ext cx="1501219" cy="868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9" name="TextBox 18"/>
          <p:cNvSpPr txBox="1"/>
          <p:nvPr/>
        </p:nvSpPr>
        <p:spPr>
          <a:xfrm>
            <a:off x="6960096" y="584684"/>
            <a:ext cx="397058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Picture 2" descr="Image result for destination image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5890925" y="1687734"/>
            <a:ext cx="1501219" cy="842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TextBox 19"/>
          <p:cNvSpPr txBox="1"/>
          <p:nvPr/>
        </p:nvSpPr>
        <p:spPr>
          <a:xfrm>
            <a:off x="6960096" y="1847298"/>
            <a:ext cx="479367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Vision</a:t>
            </a:r>
            <a:endParaRPr lang="en-CA" b="1" dirty="0">
              <a:latin typeface="Calibri Light" panose="020F0302020204030204" pitchFamily="34" charset="0"/>
            </a:endParaRPr>
          </a:p>
        </p:txBody>
      </p:sp>
      <p:pic>
        <p:nvPicPr>
          <p:cNvPr id="15" name="D0C1B016-CBAA-4F6E-98EB-4C5781D90001-L0-001.jpeg" descr="D0C1B016-CBAA-4F6E-98EB-4C5781D90001-L0-001.jpe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81" y="5476971"/>
            <a:ext cx="1501219" cy="871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/>
          <p:cNvSpPr txBox="1"/>
          <p:nvPr/>
        </p:nvSpPr>
        <p:spPr>
          <a:xfrm>
            <a:off x="6960096" y="5651199"/>
            <a:ext cx="4913010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Standards</a:t>
            </a:r>
            <a:endParaRPr lang="en-CA" b="1" dirty="0">
              <a:latin typeface="Calibri Light" panose="020F0302020204030204" pitchFamily="34" charset="0"/>
            </a:endParaRPr>
          </a:p>
        </p:txBody>
      </p:sp>
      <p:pic>
        <p:nvPicPr>
          <p:cNvPr id="18" name="Picture 2" descr="Image result for digital leadership imag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996" y="4223668"/>
            <a:ext cx="1521415" cy="842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6960096" y="4383232"/>
            <a:ext cx="479367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Challenges</a:t>
            </a:r>
            <a:endParaRPr lang="en-CA" b="1" dirty="0">
              <a:latin typeface="Calibri Light" panose="020F0302020204030204" pitchFamily="34" charset="0"/>
            </a:endParaRPr>
          </a:p>
        </p:txBody>
      </p:sp>
      <p:pic>
        <p:nvPicPr>
          <p:cNvPr id="30" name="Picture 2" descr="Image result for digital team work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853" y="2941037"/>
            <a:ext cx="1521558" cy="871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1" name="TextBox 30"/>
          <p:cNvSpPr txBox="1"/>
          <p:nvPr/>
        </p:nvSpPr>
        <p:spPr>
          <a:xfrm>
            <a:off x="6960096" y="3120618"/>
            <a:ext cx="4793674" cy="52322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b="1" dirty="0">
                <a:latin typeface="Calibri Light" panose="020F0302020204030204" pitchFamily="34" charset="0"/>
              </a:rPr>
              <a:t>The </a:t>
            </a:r>
            <a:r>
              <a:rPr lang="en-CA" b="1" dirty="0" smtClean="0">
                <a:latin typeface="Calibri Light" panose="020F0302020204030204" pitchFamily="34" charset="0"/>
              </a:rPr>
              <a:t>Digital Plan</a:t>
            </a:r>
            <a:endParaRPr lang="en-CA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52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Image result for chequ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584" y="3933056"/>
            <a:ext cx="4822064" cy="28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www.techtalk.gfi.com/wp-content/uploads/2013/09/Broken-fax-machine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363310">
            <a:off x="1034929" y="1331235"/>
            <a:ext cx="3914763" cy="39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132" y="1172523"/>
            <a:ext cx="3968885" cy="5291847"/>
          </a:xfrm>
          <a:prstGeom prst="rect">
            <a:avLst/>
          </a:prstGeom>
        </p:spPr>
      </p:pic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85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canadabeyond150.ca/blog/wp-content/uploads/2018/01/tell-us-onc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2157">
            <a:off x="5629777" y="1054665"/>
            <a:ext cx="5079553" cy="28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525" y="1375945"/>
            <a:ext cx="3748059" cy="4321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5555">
            <a:off x="4129043" y="4079913"/>
            <a:ext cx="3618419" cy="2309781"/>
          </a:xfrm>
          <a:prstGeom prst="rect">
            <a:avLst/>
          </a:prstGeom>
        </p:spPr>
      </p:pic>
      <p:pic>
        <p:nvPicPr>
          <p:cNvPr id="10" name="Picture 4" descr="Image result for SIN card canad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41138">
            <a:off x="8263360" y="3680782"/>
            <a:ext cx="3171285" cy="19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71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Image result for digital foundation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4637"/>
            <a:ext cx="1922213" cy="107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/>
          <p:cNvSpPr txBox="1"/>
          <p:nvPr/>
        </p:nvSpPr>
        <p:spPr>
          <a:xfrm>
            <a:off x="1454208" y="300757"/>
            <a:ext cx="397058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“Digital”?</a:t>
            </a:r>
            <a:endParaRPr lang="en-CA" sz="36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96362" y="1125519"/>
            <a:ext cx="10057438" cy="5490140"/>
            <a:chOff x="1296362" y="1125519"/>
            <a:chExt cx="10057438" cy="5490140"/>
          </a:xfrm>
        </p:grpSpPr>
        <p:grpSp>
          <p:nvGrpSpPr>
            <p:cNvPr id="34" name="Group 33"/>
            <p:cNvGrpSpPr/>
            <p:nvPr/>
          </p:nvGrpSpPr>
          <p:grpSpPr>
            <a:xfrm>
              <a:off x="1296362" y="1803081"/>
              <a:ext cx="10057438" cy="4812578"/>
              <a:chOff x="1425420" y="1796640"/>
              <a:chExt cx="10057438" cy="481257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8599" y="4444602"/>
                <a:ext cx="1641194" cy="136495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17534" y="3448017"/>
                <a:ext cx="844247" cy="1510758"/>
              </a:xfrm>
              <a:prstGeom prst="rect">
                <a:avLst/>
              </a:prstGeom>
              <a:noFill/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0005" y="3131146"/>
                <a:ext cx="895517" cy="895517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9572" y="4803405"/>
                <a:ext cx="1517743" cy="966296"/>
              </a:xfrm>
              <a:prstGeom prst="rect">
                <a:avLst/>
              </a:prstGeom>
              <a:solidFill>
                <a:schemeClr val="tx1"/>
              </a:solidFill>
            </p:spPr>
          </p:pic>
          <p:cxnSp>
            <p:nvCxnSpPr>
              <p:cNvPr id="39" name="Straight Connector 38"/>
              <p:cNvCxnSpPr/>
              <p:nvPr/>
            </p:nvCxnSpPr>
            <p:spPr>
              <a:xfrm>
                <a:off x="2485249" y="1796640"/>
                <a:ext cx="911" cy="421530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2457172" y="5981845"/>
                <a:ext cx="7566421" cy="30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1425420" y="3490684"/>
                <a:ext cx="914400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61768" y="3508644"/>
                <a:ext cx="85921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>
                    <a:solidFill>
                      <a:schemeClr val="bg1"/>
                    </a:solidFill>
                  </a:rPr>
                  <a:t>change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85747" y="6183153"/>
                <a:ext cx="914400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100" dirty="0">
                    <a:solidFill>
                      <a:schemeClr val="bg1"/>
                    </a:solidFill>
                  </a:rPr>
                  <a:t>a</a:t>
                </a:r>
                <a:r>
                  <a:rPr lang="en-CA" sz="1100" dirty="0" smtClean="0">
                    <a:solidFill>
                      <a:schemeClr val="bg1"/>
                    </a:solidFill>
                  </a:rPr>
                  <a:t>gricultural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359408" y="6184630"/>
                <a:ext cx="1194442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808781" y="6188364"/>
                <a:ext cx="1270398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298494" y="6188364"/>
                <a:ext cx="1213247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8750815" y="6184680"/>
                <a:ext cx="1272778" cy="395288"/>
              </a:xfrm>
              <a:prstGeom prst="round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100" dirty="0" smtClean="0">
                    <a:solidFill>
                      <a:schemeClr val="bg1"/>
                    </a:solidFill>
                  </a:rPr>
                  <a:t> industrial  revolution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3850" y="4026663"/>
                <a:ext cx="1602464" cy="158128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0649" y="2236747"/>
                <a:ext cx="1441487" cy="958589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0249" y="4356700"/>
                <a:ext cx="1099823" cy="1099823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4383310" y="6178331"/>
                <a:ext cx="52399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1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st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856726" y="6178331"/>
                <a:ext cx="5870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2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nd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341951" y="6166443"/>
                <a:ext cx="49334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3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rd</a:t>
                </a:r>
                <a:endParaRPr lang="en-CA" sz="2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775516" y="6169202"/>
                <a:ext cx="5517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en-CA" sz="2200" b="1" baseline="30000" dirty="0" smtClean="0">
                    <a:solidFill>
                      <a:schemeClr val="bg1"/>
                    </a:solidFill>
                  </a:rPr>
                  <a:t>th</a:t>
                </a:r>
                <a:r>
                  <a:rPr lang="en-CA" sz="2000" b="1" dirty="0" smtClean="0">
                    <a:solidFill>
                      <a:schemeClr val="bg1"/>
                    </a:solidFill>
                  </a:rPr>
                  <a:t> </a:t>
                </a:r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Up Arrow 55"/>
              <p:cNvSpPr/>
              <p:nvPr/>
            </p:nvSpPr>
            <p:spPr>
              <a:xfrm>
                <a:off x="1801479" y="1891247"/>
                <a:ext cx="162282" cy="1482460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Down Arrow 56"/>
              <p:cNvSpPr/>
              <p:nvPr/>
            </p:nvSpPr>
            <p:spPr>
              <a:xfrm>
                <a:off x="1814413" y="3998049"/>
                <a:ext cx="149348" cy="196485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006593" y="4399429"/>
                <a:ext cx="1051278" cy="953159"/>
              </a:xfrm>
              <a:prstGeom prst="rect">
                <a:avLst/>
              </a:prstGeom>
            </p:spPr>
          </p:pic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5121005" y="4148452"/>
                <a:ext cx="571500" cy="524138"/>
              </a:xfrm>
              <a:custGeom>
                <a:avLst/>
                <a:gdLst>
                  <a:gd name="T0" fmla="*/ 572 w 613"/>
                  <a:gd name="T1" fmla="*/ 25 h 562"/>
                  <a:gd name="T2" fmla="*/ 530 w 613"/>
                  <a:gd name="T3" fmla="*/ 1 h 562"/>
                  <a:gd name="T4" fmla="*/ 481 w 613"/>
                  <a:gd name="T5" fmla="*/ 37 h 562"/>
                  <a:gd name="T6" fmla="*/ 440 w 613"/>
                  <a:gd name="T7" fmla="*/ 5 h 562"/>
                  <a:gd name="T8" fmla="*/ 409 w 613"/>
                  <a:gd name="T9" fmla="*/ 25 h 562"/>
                  <a:gd name="T10" fmla="*/ 368 w 613"/>
                  <a:gd name="T11" fmla="*/ 95 h 562"/>
                  <a:gd name="T12" fmla="*/ 425 w 613"/>
                  <a:gd name="T13" fmla="*/ 167 h 562"/>
                  <a:gd name="T14" fmla="*/ 450 w 613"/>
                  <a:gd name="T15" fmla="*/ 236 h 562"/>
                  <a:gd name="T16" fmla="*/ 491 w 613"/>
                  <a:gd name="T17" fmla="*/ 199 h 562"/>
                  <a:gd name="T18" fmla="*/ 531 w 613"/>
                  <a:gd name="T19" fmla="*/ 236 h 562"/>
                  <a:gd name="T20" fmla="*/ 556 w 613"/>
                  <a:gd name="T21" fmla="*/ 167 h 562"/>
                  <a:gd name="T22" fmla="*/ 613 w 613"/>
                  <a:gd name="T23" fmla="*/ 95 h 562"/>
                  <a:gd name="T24" fmla="*/ 556 w 613"/>
                  <a:gd name="T25" fmla="*/ 396 h 562"/>
                  <a:gd name="T26" fmla="*/ 531 w 613"/>
                  <a:gd name="T27" fmla="*/ 327 h 562"/>
                  <a:gd name="T28" fmla="*/ 491 w 613"/>
                  <a:gd name="T29" fmla="*/ 363 h 562"/>
                  <a:gd name="T30" fmla="*/ 450 w 613"/>
                  <a:gd name="T31" fmla="*/ 327 h 562"/>
                  <a:gd name="T32" fmla="*/ 410 w 613"/>
                  <a:gd name="T33" fmla="*/ 349 h 562"/>
                  <a:gd name="T34" fmla="*/ 416 w 613"/>
                  <a:gd name="T35" fmla="*/ 412 h 562"/>
                  <a:gd name="T36" fmla="*/ 416 w 613"/>
                  <a:gd name="T37" fmla="*/ 477 h 562"/>
                  <a:gd name="T38" fmla="*/ 410 w 613"/>
                  <a:gd name="T39" fmla="*/ 540 h 562"/>
                  <a:gd name="T40" fmla="*/ 481 w 613"/>
                  <a:gd name="T41" fmla="*/ 526 h 562"/>
                  <a:gd name="T42" fmla="*/ 517 w 613"/>
                  <a:gd name="T43" fmla="*/ 547 h 562"/>
                  <a:gd name="T44" fmla="*/ 572 w 613"/>
                  <a:gd name="T45" fmla="*/ 537 h 562"/>
                  <a:gd name="T46" fmla="*/ 613 w 613"/>
                  <a:gd name="T47" fmla="*/ 467 h 562"/>
                  <a:gd name="T48" fmla="*/ 407 w 613"/>
                  <a:gd name="T49" fmla="*/ 246 h 562"/>
                  <a:gd name="T50" fmla="*/ 342 w 613"/>
                  <a:gd name="T51" fmla="*/ 209 h 562"/>
                  <a:gd name="T52" fmla="*/ 372 w 613"/>
                  <a:gd name="T53" fmla="*/ 167 h 562"/>
                  <a:gd name="T54" fmla="*/ 313 w 613"/>
                  <a:gd name="T55" fmla="*/ 115 h 562"/>
                  <a:gd name="T56" fmla="*/ 244 w 613"/>
                  <a:gd name="T57" fmla="*/ 85 h 562"/>
                  <a:gd name="T58" fmla="*/ 175 w 613"/>
                  <a:gd name="T59" fmla="*/ 77 h 562"/>
                  <a:gd name="T60" fmla="*/ 134 w 613"/>
                  <a:gd name="T61" fmla="*/ 144 h 562"/>
                  <a:gd name="T62" fmla="*/ 65 w 613"/>
                  <a:gd name="T63" fmla="*/ 132 h 562"/>
                  <a:gd name="T64" fmla="*/ 39 w 613"/>
                  <a:gd name="T65" fmla="*/ 173 h 562"/>
                  <a:gd name="T66" fmla="*/ 8 w 613"/>
                  <a:gd name="T67" fmla="*/ 242 h 562"/>
                  <a:gd name="T68" fmla="*/ 0 w 613"/>
                  <a:gd name="T69" fmla="*/ 310 h 562"/>
                  <a:gd name="T70" fmla="*/ 57 w 613"/>
                  <a:gd name="T71" fmla="*/ 327 h 562"/>
                  <a:gd name="T72" fmla="*/ 40 w 613"/>
                  <a:gd name="T73" fmla="*/ 390 h 562"/>
                  <a:gd name="T74" fmla="*/ 90 w 613"/>
                  <a:gd name="T75" fmla="*/ 449 h 562"/>
                  <a:gd name="T76" fmla="*/ 158 w 613"/>
                  <a:gd name="T77" fmla="*/ 429 h 562"/>
                  <a:gd name="T78" fmla="*/ 175 w 613"/>
                  <a:gd name="T79" fmla="*/ 485 h 562"/>
                  <a:gd name="T80" fmla="*/ 251 w 613"/>
                  <a:gd name="T81" fmla="*/ 428 h 562"/>
                  <a:gd name="T82" fmla="*/ 319 w 613"/>
                  <a:gd name="T83" fmla="*/ 449 h 562"/>
                  <a:gd name="T84" fmla="*/ 373 w 613"/>
                  <a:gd name="T85" fmla="*/ 396 h 562"/>
                  <a:gd name="T86" fmla="*/ 352 w 613"/>
                  <a:gd name="T87" fmla="*/ 328 h 562"/>
                  <a:gd name="T88" fmla="*/ 409 w 613"/>
                  <a:gd name="T89" fmla="*/ 311 h 562"/>
                  <a:gd name="T90" fmla="*/ 520 w 613"/>
                  <a:gd name="T91" fmla="*/ 147 h 562"/>
                  <a:gd name="T92" fmla="*/ 450 w 613"/>
                  <a:gd name="T93" fmla="*/ 118 h 562"/>
                  <a:gd name="T94" fmla="*/ 519 w 613"/>
                  <a:gd name="T95" fmla="*/ 89 h 562"/>
                  <a:gd name="T96" fmla="*/ 520 w 613"/>
                  <a:gd name="T97" fmla="*/ 473 h 562"/>
                  <a:gd name="T98" fmla="*/ 450 w 613"/>
                  <a:gd name="T99" fmla="*/ 445 h 562"/>
                  <a:gd name="T100" fmla="*/ 519 w 613"/>
                  <a:gd name="T101" fmla="*/ 416 h 562"/>
                  <a:gd name="T102" fmla="*/ 205 w 613"/>
                  <a:gd name="T103" fmla="*/ 363 h 562"/>
                  <a:gd name="T104" fmla="*/ 147 w 613"/>
                  <a:gd name="T105" fmla="*/ 223 h 562"/>
                  <a:gd name="T106" fmla="*/ 286 w 613"/>
                  <a:gd name="T107" fmla="*/ 28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3" h="562">
                    <a:moveTo>
                      <a:pt x="566" y="86"/>
                    </a:moveTo>
                    <a:cubicBezTo>
                      <a:pt x="563" y="79"/>
                      <a:pt x="560" y="74"/>
                      <a:pt x="556" y="69"/>
                    </a:cubicBezTo>
                    <a:cubicBezTo>
                      <a:pt x="567" y="45"/>
                      <a:pt x="572" y="30"/>
                      <a:pt x="572" y="25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46" y="8"/>
                      <a:pt x="532" y="0"/>
                      <a:pt x="531" y="0"/>
                    </a:cubicBezTo>
                    <a:cubicBezTo>
                      <a:pt x="530" y="1"/>
                      <a:pt x="530" y="1"/>
                      <a:pt x="530" y="1"/>
                    </a:cubicBezTo>
                    <a:cubicBezTo>
                      <a:pt x="521" y="10"/>
                      <a:pt x="511" y="22"/>
                      <a:pt x="500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81" y="37"/>
                      <a:pt x="481" y="37"/>
                      <a:pt x="481" y="37"/>
                    </a:cubicBezTo>
                    <a:cubicBezTo>
                      <a:pt x="478" y="32"/>
                      <a:pt x="473" y="25"/>
                      <a:pt x="464" y="15"/>
                    </a:cubicBezTo>
                    <a:cubicBezTo>
                      <a:pt x="456" y="5"/>
                      <a:pt x="451" y="0"/>
                      <a:pt x="450" y="0"/>
                    </a:cubicBezTo>
                    <a:cubicBezTo>
                      <a:pt x="449" y="0"/>
                      <a:pt x="446" y="2"/>
                      <a:pt x="440" y="5"/>
                    </a:cubicBezTo>
                    <a:cubicBezTo>
                      <a:pt x="434" y="9"/>
                      <a:pt x="428" y="12"/>
                      <a:pt x="421" y="16"/>
                    </a:cubicBezTo>
                    <a:cubicBezTo>
                      <a:pt x="415" y="20"/>
                      <a:pt x="411" y="22"/>
                      <a:pt x="410" y="23"/>
                    </a:cubicBezTo>
                    <a:cubicBezTo>
                      <a:pt x="409" y="25"/>
                      <a:pt x="409" y="25"/>
                      <a:pt x="409" y="25"/>
                    </a:cubicBezTo>
                    <a:cubicBezTo>
                      <a:pt x="409" y="30"/>
                      <a:pt x="414" y="45"/>
                      <a:pt x="425" y="69"/>
                    </a:cubicBezTo>
                    <a:cubicBezTo>
                      <a:pt x="422" y="74"/>
                      <a:pt x="418" y="79"/>
                      <a:pt x="416" y="86"/>
                    </a:cubicBezTo>
                    <a:cubicBezTo>
                      <a:pt x="384" y="89"/>
                      <a:pt x="368" y="92"/>
                      <a:pt x="368" y="95"/>
                    </a:cubicBezTo>
                    <a:cubicBezTo>
                      <a:pt x="368" y="140"/>
                      <a:pt x="368" y="140"/>
                      <a:pt x="368" y="140"/>
                    </a:cubicBezTo>
                    <a:cubicBezTo>
                      <a:pt x="368" y="143"/>
                      <a:pt x="384" y="147"/>
                      <a:pt x="416" y="150"/>
                    </a:cubicBezTo>
                    <a:cubicBezTo>
                      <a:pt x="418" y="156"/>
                      <a:pt x="421" y="161"/>
                      <a:pt x="425" y="167"/>
                    </a:cubicBezTo>
                    <a:cubicBezTo>
                      <a:pt x="414" y="191"/>
                      <a:pt x="409" y="205"/>
                      <a:pt x="409" y="211"/>
                    </a:cubicBezTo>
                    <a:cubicBezTo>
                      <a:pt x="410" y="213"/>
                      <a:pt x="410" y="213"/>
                      <a:pt x="410" y="213"/>
                    </a:cubicBezTo>
                    <a:cubicBezTo>
                      <a:pt x="436" y="228"/>
                      <a:pt x="449" y="236"/>
                      <a:pt x="450" y="236"/>
                    </a:cubicBezTo>
                    <a:cubicBezTo>
                      <a:pt x="451" y="236"/>
                      <a:pt x="456" y="230"/>
                      <a:pt x="464" y="221"/>
                    </a:cubicBezTo>
                    <a:cubicBezTo>
                      <a:pt x="473" y="211"/>
                      <a:pt x="478" y="203"/>
                      <a:pt x="481" y="199"/>
                    </a:cubicBezTo>
                    <a:cubicBezTo>
                      <a:pt x="491" y="199"/>
                      <a:pt x="491" y="199"/>
                      <a:pt x="491" y="199"/>
                    </a:cubicBezTo>
                    <a:cubicBezTo>
                      <a:pt x="500" y="199"/>
                      <a:pt x="500" y="199"/>
                      <a:pt x="500" y="199"/>
                    </a:cubicBezTo>
                    <a:cubicBezTo>
                      <a:pt x="503" y="203"/>
                      <a:pt x="509" y="211"/>
                      <a:pt x="517" y="221"/>
                    </a:cubicBezTo>
                    <a:cubicBezTo>
                      <a:pt x="525" y="230"/>
                      <a:pt x="530" y="236"/>
                      <a:pt x="531" y="236"/>
                    </a:cubicBezTo>
                    <a:cubicBezTo>
                      <a:pt x="532" y="236"/>
                      <a:pt x="545" y="228"/>
                      <a:pt x="571" y="213"/>
                    </a:cubicBezTo>
                    <a:cubicBezTo>
                      <a:pt x="572" y="211"/>
                      <a:pt x="572" y="211"/>
                      <a:pt x="572" y="211"/>
                    </a:cubicBezTo>
                    <a:cubicBezTo>
                      <a:pt x="572" y="205"/>
                      <a:pt x="567" y="191"/>
                      <a:pt x="556" y="167"/>
                    </a:cubicBezTo>
                    <a:cubicBezTo>
                      <a:pt x="560" y="161"/>
                      <a:pt x="563" y="156"/>
                      <a:pt x="566" y="150"/>
                    </a:cubicBezTo>
                    <a:cubicBezTo>
                      <a:pt x="597" y="147"/>
                      <a:pt x="613" y="143"/>
                      <a:pt x="613" y="140"/>
                    </a:cubicBezTo>
                    <a:cubicBezTo>
                      <a:pt x="613" y="95"/>
                      <a:pt x="613" y="95"/>
                      <a:pt x="613" y="95"/>
                    </a:cubicBezTo>
                    <a:cubicBezTo>
                      <a:pt x="613" y="92"/>
                      <a:pt x="597" y="89"/>
                      <a:pt x="566" y="86"/>
                    </a:cubicBezTo>
                    <a:close/>
                    <a:moveTo>
                      <a:pt x="566" y="412"/>
                    </a:moveTo>
                    <a:cubicBezTo>
                      <a:pt x="563" y="406"/>
                      <a:pt x="560" y="401"/>
                      <a:pt x="556" y="396"/>
                    </a:cubicBezTo>
                    <a:cubicBezTo>
                      <a:pt x="567" y="372"/>
                      <a:pt x="572" y="357"/>
                      <a:pt x="572" y="352"/>
                    </a:cubicBezTo>
                    <a:cubicBezTo>
                      <a:pt x="571" y="349"/>
                      <a:pt x="571" y="349"/>
                      <a:pt x="571" y="349"/>
                    </a:cubicBezTo>
                    <a:cubicBezTo>
                      <a:pt x="546" y="335"/>
                      <a:pt x="532" y="327"/>
                      <a:pt x="531" y="327"/>
                    </a:cubicBezTo>
                    <a:cubicBezTo>
                      <a:pt x="530" y="328"/>
                      <a:pt x="530" y="328"/>
                      <a:pt x="530" y="328"/>
                    </a:cubicBezTo>
                    <a:cubicBezTo>
                      <a:pt x="521" y="336"/>
                      <a:pt x="511" y="348"/>
                      <a:pt x="500" y="363"/>
                    </a:cubicBezTo>
                    <a:cubicBezTo>
                      <a:pt x="491" y="363"/>
                      <a:pt x="491" y="363"/>
                      <a:pt x="491" y="363"/>
                    </a:cubicBezTo>
                    <a:cubicBezTo>
                      <a:pt x="481" y="363"/>
                      <a:pt x="481" y="363"/>
                      <a:pt x="481" y="363"/>
                    </a:cubicBezTo>
                    <a:cubicBezTo>
                      <a:pt x="478" y="359"/>
                      <a:pt x="473" y="352"/>
                      <a:pt x="464" y="342"/>
                    </a:cubicBezTo>
                    <a:cubicBezTo>
                      <a:pt x="456" y="332"/>
                      <a:pt x="451" y="327"/>
                      <a:pt x="450" y="327"/>
                    </a:cubicBezTo>
                    <a:cubicBezTo>
                      <a:pt x="449" y="327"/>
                      <a:pt x="446" y="329"/>
                      <a:pt x="440" y="332"/>
                    </a:cubicBezTo>
                    <a:cubicBezTo>
                      <a:pt x="434" y="336"/>
                      <a:pt x="428" y="339"/>
                      <a:pt x="421" y="343"/>
                    </a:cubicBezTo>
                    <a:cubicBezTo>
                      <a:pt x="415" y="347"/>
                      <a:pt x="411" y="349"/>
                      <a:pt x="410" y="349"/>
                    </a:cubicBezTo>
                    <a:cubicBezTo>
                      <a:pt x="409" y="352"/>
                      <a:pt x="409" y="352"/>
                      <a:pt x="409" y="352"/>
                    </a:cubicBezTo>
                    <a:cubicBezTo>
                      <a:pt x="409" y="357"/>
                      <a:pt x="414" y="372"/>
                      <a:pt x="425" y="396"/>
                    </a:cubicBezTo>
                    <a:cubicBezTo>
                      <a:pt x="422" y="401"/>
                      <a:pt x="418" y="406"/>
                      <a:pt x="416" y="412"/>
                    </a:cubicBezTo>
                    <a:cubicBezTo>
                      <a:pt x="384" y="415"/>
                      <a:pt x="368" y="419"/>
                      <a:pt x="368" y="422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68" y="470"/>
                      <a:pt x="384" y="474"/>
                      <a:pt x="416" y="477"/>
                    </a:cubicBezTo>
                    <a:cubicBezTo>
                      <a:pt x="418" y="482"/>
                      <a:pt x="421" y="488"/>
                      <a:pt x="425" y="493"/>
                    </a:cubicBezTo>
                    <a:cubicBezTo>
                      <a:pt x="414" y="517"/>
                      <a:pt x="409" y="532"/>
                      <a:pt x="409" y="537"/>
                    </a:cubicBezTo>
                    <a:cubicBezTo>
                      <a:pt x="410" y="540"/>
                      <a:pt x="410" y="540"/>
                      <a:pt x="410" y="540"/>
                    </a:cubicBezTo>
                    <a:cubicBezTo>
                      <a:pt x="436" y="555"/>
                      <a:pt x="449" y="562"/>
                      <a:pt x="450" y="562"/>
                    </a:cubicBezTo>
                    <a:cubicBezTo>
                      <a:pt x="451" y="562"/>
                      <a:pt x="456" y="557"/>
                      <a:pt x="464" y="547"/>
                    </a:cubicBezTo>
                    <a:cubicBezTo>
                      <a:pt x="473" y="537"/>
                      <a:pt x="478" y="530"/>
                      <a:pt x="481" y="526"/>
                    </a:cubicBezTo>
                    <a:cubicBezTo>
                      <a:pt x="491" y="526"/>
                      <a:pt x="491" y="526"/>
                      <a:pt x="491" y="526"/>
                    </a:cubicBezTo>
                    <a:cubicBezTo>
                      <a:pt x="500" y="526"/>
                      <a:pt x="500" y="526"/>
                      <a:pt x="500" y="526"/>
                    </a:cubicBezTo>
                    <a:cubicBezTo>
                      <a:pt x="503" y="530"/>
                      <a:pt x="509" y="537"/>
                      <a:pt x="517" y="547"/>
                    </a:cubicBezTo>
                    <a:cubicBezTo>
                      <a:pt x="525" y="557"/>
                      <a:pt x="530" y="562"/>
                      <a:pt x="531" y="562"/>
                    </a:cubicBezTo>
                    <a:cubicBezTo>
                      <a:pt x="532" y="562"/>
                      <a:pt x="545" y="555"/>
                      <a:pt x="571" y="540"/>
                    </a:cubicBezTo>
                    <a:cubicBezTo>
                      <a:pt x="572" y="537"/>
                      <a:pt x="572" y="537"/>
                      <a:pt x="572" y="537"/>
                    </a:cubicBezTo>
                    <a:cubicBezTo>
                      <a:pt x="572" y="532"/>
                      <a:pt x="567" y="517"/>
                      <a:pt x="556" y="493"/>
                    </a:cubicBezTo>
                    <a:cubicBezTo>
                      <a:pt x="560" y="488"/>
                      <a:pt x="563" y="482"/>
                      <a:pt x="566" y="477"/>
                    </a:cubicBezTo>
                    <a:cubicBezTo>
                      <a:pt x="597" y="474"/>
                      <a:pt x="613" y="470"/>
                      <a:pt x="613" y="467"/>
                    </a:cubicBezTo>
                    <a:cubicBezTo>
                      <a:pt x="613" y="422"/>
                      <a:pt x="613" y="422"/>
                      <a:pt x="613" y="422"/>
                    </a:cubicBezTo>
                    <a:cubicBezTo>
                      <a:pt x="613" y="419"/>
                      <a:pt x="597" y="415"/>
                      <a:pt x="566" y="412"/>
                    </a:cubicBezTo>
                    <a:close/>
                    <a:moveTo>
                      <a:pt x="407" y="246"/>
                    </a:moveTo>
                    <a:cubicBezTo>
                      <a:pt x="401" y="243"/>
                      <a:pt x="401" y="243"/>
                      <a:pt x="401" y="243"/>
                    </a:cubicBezTo>
                    <a:cubicBezTo>
                      <a:pt x="353" y="235"/>
                      <a:pt x="353" y="235"/>
                      <a:pt x="353" y="235"/>
                    </a:cubicBezTo>
                    <a:cubicBezTo>
                      <a:pt x="350" y="228"/>
                      <a:pt x="347" y="219"/>
                      <a:pt x="342" y="209"/>
                    </a:cubicBezTo>
                    <a:cubicBezTo>
                      <a:pt x="345" y="204"/>
                      <a:pt x="350" y="198"/>
                      <a:pt x="356" y="190"/>
                    </a:cubicBezTo>
                    <a:cubicBezTo>
                      <a:pt x="363" y="182"/>
                      <a:pt x="367" y="176"/>
                      <a:pt x="370" y="173"/>
                    </a:cubicBezTo>
                    <a:cubicBezTo>
                      <a:pt x="372" y="167"/>
                      <a:pt x="372" y="167"/>
                      <a:pt x="372" y="167"/>
                    </a:cubicBezTo>
                    <a:cubicBezTo>
                      <a:pt x="372" y="161"/>
                      <a:pt x="357" y="144"/>
                      <a:pt x="326" y="116"/>
                    </a:cubicBezTo>
                    <a:cubicBezTo>
                      <a:pt x="319" y="113"/>
                      <a:pt x="319" y="113"/>
                      <a:pt x="319" y="113"/>
                    </a:cubicBezTo>
                    <a:cubicBezTo>
                      <a:pt x="313" y="115"/>
                      <a:pt x="313" y="115"/>
                      <a:pt x="313" y="115"/>
                    </a:cubicBezTo>
                    <a:cubicBezTo>
                      <a:pt x="275" y="144"/>
                      <a:pt x="275" y="144"/>
                      <a:pt x="275" y="144"/>
                    </a:cubicBezTo>
                    <a:cubicBezTo>
                      <a:pt x="267" y="139"/>
                      <a:pt x="259" y="136"/>
                      <a:pt x="251" y="134"/>
                    </a:cubicBezTo>
                    <a:cubicBezTo>
                      <a:pt x="244" y="85"/>
                      <a:pt x="244" y="85"/>
                      <a:pt x="244" y="85"/>
                    </a:cubicBezTo>
                    <a:cubicBezTo>
                      <a:pt x="241" y="79"/>
                      <a:pt x="241" y="79"/>
                      <a:pt x="241" y="79"/>
                    </a:cubicBezTo>
                    <a:cubicBezTo>
                      <a:pt x="234" y="77"/>
                      <a:pt x="234" y="77"/>
                      <a:pt x="234" y="77"/>
                    </a:cubicBezTo>
                    <a:cubicBezTo>
                      <a:pt x="175" y="77"/>
                      <a:pt x="175" y="77"/>
                      <a:pt x="175" y="77"/>
                    </a:cubicBezTo>
                    <a:cubicBezTo>
                      <a:pt x="170" y="77"/>
                      <a:pt x="167" y="79"/>
                      <a:pt x="165" y="85"/>
                    </a:cubicBezTo>
                    <a:cubicBezTo>
                      <a:pt x="163" y="94"/>
                      <a:pt x="160" y="111"/>
                      <a:pt x="158" y="134"/>
                    </a:cubicBezTo>
                    <a:cubicBezTo>
                      <a:pt x="149" y="137"/>
                      <a:pt x="141" y="140"/>
                      <a:pt x="134" y="144"/>
                    </a:cubicBezTo>
                    <a:cubicBezTo>
                      <a:pt x="97" y="115"/>
                      <a:pt x="97" y="115"/>
                      <a:pt x="97" y="115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86" y="113"/>
                      <a:pt x="78" y="119"/>
                      <a:pt x="65" y="132"/>
                    </a:cubicBezTo>
                    <a:cubicBezTo>
                      <a:pt x="52" y="144"/>
                      <a:pt x="43" y="154"/>
                      <a:pt x="39" y="160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9" y="173"/>
                      <a:pt x="39" y="173"/>
                      <a:pt x="39" y="173"/>
                    </a:cubicBezTo>
                    <a:cubicBezTo>
                      <a:pt x="51" y="187"/>
                      <a:pt x="60" y="199"/>
                      <a:pt x="68" y="210"/>
                    </a:cubicBezTo>
                    <a:cubicBezTo>
                      <a:pt x="63" y="218"/>
                      <a:pt x="60" y="226"/>
                      <a:pt x="57" y="234"/>
                    </a:cubicBezTo>
                    <a:cubicBezTo>
                      <a:pt x="8" y="242"/>
                      <a:pt x="8" y="242"/>
                      <a:pt x="8" y="242"/>
                    </a:cubicBezTo>
                    <a:cubicBezTo>
                      <a:pt x="3" y="245"/>
                      <a:pt x="3" y="245"/>
                      <a:pt x="3" y="245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3" y="316"/>
                      <a:pt x="3" y="316"/>
                      <a:pt x="3" y="316"/>
                    </a:cubicBezTo>
                    <a:cubicBezTo>
                      <a:pt x="8" y="319"/>
                      <a:pt x="8" y="319"/>
                      <a:pt x="8" y="319"/>
                    </a:cubicBezTo>
                    <a:cubicBezTo>
                      <a:pt x="57" y="327"/>
                      <a:pt x="57" y="327"/>
                      <a:pt x="57" y="327"/>
                    </a:cubicBezTo>
                    <a:cubicBezTo>
                      <a:pt x="59" y="335"/>
                      <a:pt x="63" y="344"/>
                      <a:pt x="68" y="353"/>
                    </a:cubicBezTo>
                    <a:cubicBezTo>
                      <a:pt x="64" y="358"/>
                      <a:pt x="59" y="364"/>
                      <a:pt x="53" y="373"/>
                    </a:cubicBezTo>
                    <a:cubicBezTo>
                      <a:pt x="46" y="381"/>
                      <a:pt x="42" y="387"/>
                      <a:pt x="40" y="390"/>
                    </a:cubicBezTo>
                    <a:cubicBezTo>
                      <a:pt x="37" y="396"/>
                      <a:pt x="37" y="396"/>
                      <a:pt x="37" y="396"/>
                    </a:cubicBezTo>
                    <a:cubicBezTo>
                      <a:pt x="37" y="401"/>
                      <a:pt x="53" y="418"/>
                      <a:pt x="83" y="447"/>
                    </a:cubicBezTo>
                    <a:cubicBezTo>
                      <a:pt x="90" y="449"/>
                      <a:pt x="90" y="449"/>
                      <a:pt x="90" y="449"/>
                    </a:cubicBezTo>
                    <a:cubicBezTo>
                      <a:pt x="97" y="447"/>
                      <a:pt x="97" y="447"/>
                      <a:pt x="97" y="447"/>
                    </a:cubicBezTo>
                    <a:cubicBezTo>
                      <a:pt x="134" y="419"/>
                      <a:pt x="134" y="419"/>
                      <a:pt x="134" y="419"/>
                    </a:cubicBezTo>
                    <a:cubicBezTo>
                      <a:pt x="143" y="423"/>
                      <a:pt x="151" y="426"/>
                      <a:pt x="158" y="429"/>
                    </a:cubicBezTo>
                    <a:cubicBezTo>
                      <a:pt x="165" y="477"/>
                      <a:pt x="165" y="477"/>
                      <a:pt x="165" y="477"/>
                    </a:cubicBezTo>
                    <a:cubicBezTo>
                      <a:pt x="169" y="483"/>
                      <a:pt x="169" y="483"/>
                      <a:pt x="169" y="483"/>
                    </a:cubicBezTo>
                    <a:cubicBezTo>
                      <a:pt x="175" y="485"/>
                      <a:pt x="175" y="485"/>
                      <a:pt x="175" y="485"/>
                    </a:cubicBezTo>
                    <a:cubicBezTo>
                      <a:pt x="234" y="485"/>
                      <a:pt x="234" y="485"/>
                      <a:pt x="234" y="485"/>
                    </a:cubicBezTo>
                    <a:cubicBezTo>
                      <a:pt x="239" y="485"/>
                      <a:pt x="242" y="483"/>
                      <a:pt x="244" y="478"/>
                    </a:cubicBezTo>
                    <a:cubicBezTo>
                      <a:pt x="247" y="468"/>
                      <a:pt x="249" y="451"/>
                      <a:pt x="251" y="428"/>
                    </a:cubicBezTo>
                    <a:cubicBezTo>
                      <a:pt x="260" y="426"/>
                      <a:pt x="268" y="422"/>
                      <a:pt x="276" y="418"/>
                    </a:cubicBezTo>
                    <a:cubicBezTo>
                      <a:pt x="313" y="447"/>
                      <a:pt x="313" y="447"/>
                      <a:pt x="313" y="447"/>
                    </a:cubicBezTo>
                    <a:cubicBezTo>
                      <a:pt x="319" y="449"/>
                      <a:pt x="319" y="449"/>
                      <a:pt x="319" y="449"/>
                    </a:cubicBezTo>
                    <a:cubicBezTo>
                      <a:pt x="323" y="449"/>
                      <a:pt x="332" y="443"/>
                      <a:pt x="344" y="430"/>
                    </a:cubicBezTo>
                    <a:cubicBezTo>
                      <a:pt x="357" y="418"/>
                      <a:pt x="366" y="408"/>
                      <a:pt x="371" y="402"/>
                    </a:cubicBezTo>
                    <a:cubicBezTo>
                      <a:pt x="373" y="396"/>
                      <a:pt x="373" y="396"/>
                      <a:pt x="373" y="396"/>
                    </a:cubicBezTo>
                    <a:cubicBezTo>
                      <a:pt x="371" y="389"/>
                      <a:pt x="371" y="389"/>
                      <a:pt x="371" y="389"/>
                    </a:cubicBezTo>
                    <a:cubicBezTo>
                      <a:pt x="359" y="375"/>
                      <a:pt x="349" y="363"/>
                      <a:pt x="342" y="353"/>
                    </a:cubicBezTo>
                    <a:cubicBezTo>
                      <a:pt x="346" y="344"/>
                      <a:pt x="350" y="336"/>
                      <a:pt x="352" y="328"/>
                    </a:cubicBezTo>
                    <a:cubicBezTo>
                      <a:pt x="402" y="321"/>
                      <a:pt x="402" y="321"/>
                      <a:pt x="402" y="321"/>
                    </a:cubicBezTo>
                    <a:cubicBezTo>
                      <a:pt x="407" y="317"/>
                      <a:pt x="407" y="317"/>
                      <a:pt x="407" y="317"/>
                    </a:cubicBezTo>
                    <a:cubicBezTo>
                      <a:pt x="409" y="311"/>
                      <a:pt x="409" y="311"/>
                      <a:pt x="409" y="311"/>
                    </a:cubicBezTo>
                    <a:cubicBezTo>
                      <a:pt x="409" y="252"/>
                      <a:pt x="409" y="252"/>
                      <a:pt x="409" y="252"/>
                    </a:cubicBezTo>
                    <a:lnTo>
                      <a:pt x="407" y="246"/>
                    </a:lnTo>
                    <a:close/>
                    <a:moveTo>
                      <a:pt x="520" y="147"/>
                    </a:moveTo>
                    <a:cubicBezTo>
                      <a:pt x="512" y="155"/>
                      <a:pt x="502" y="159"/>
                      <a:pt x="491" y="159"/>
                    </a:cubicBezTo>
                    <a:cubicBezTo>
                      <a:pt x="479" y="159"/>
                      <a:pt x="470" y="155"/>
                      <a:pt x="462" y="147"/>
                    </a:cubicBezTo>
                    <a:cubicBezTo>
                      <a:pt x="454" y="139"/>
                      <a:pt x="450" y="129"/>
                      <a:pt x="450" y="118"/>
                    </a:cubicBezTo>
                    <a:cubicBezTo>
                      <a:pt x="450" y="107"/>
                      <a:pt x="454" y="97"/>
                      <a:pt x="462" y="89"/>
                    </a:cubicBezTo>
                    <a:cubicBezTo>
                      <a:pt x="470" y="81"/>
                      <a:pt x="480" y="77"/>
                      <a:pt x="491" y="77"/>
                    </a:cubicBezTo>
                    <a:cubicBezTo>
                      <a:pt x="502" y="77"/>
                      <a:pt x="511" y="81"/>
                      <a:pt x="519" y="89"/>
                    </a:cubicBezTo>
                    <a:cubicBezTo>
                      <a:pt x="527" y="97"/>
                      <a:pt x="531" y="107"/>
                      <a:pt x="531" y="118"/>
                    </a:cubicBezTo>
                    <a:cubicBezTo>
                      <a:pt x="531" y="129"/>
                      <a:pt x="527" y="139"/>
                      <a:pt x="520" y="147"/>
                    </a:cubicBezTo>
                    <a:close/>
                    <a:moveTo>
                      <a:pt x="520" y="473"/>
                    </a:moveTo>
                    <a:cubicBezTo>
                      <a:pt x="512" y="481"/>
                      <a:pt x="502" y="485"/>
                      <a:pt x="491" y="485"/>
                    </a:cubicBezTo>
                    <a:cubicBezTo>
                      <a:pt x="479" y="485"/>
                      <a:pt x="470" y="481"/>
                      <a:pt x="462" y="473"/>
                    </a:cubicBezTo>
                    <a:cubicBezTo>
                      <a:pt x="454" y="465"/>
                      <a:pt x="450" y="456"/>
                      <a:pt x="450" y="445"/>
                    </a:cubicBezTo>
                    <a:cubicBezTo>
                      <a:pt x="450" y="433"/>
                      <a:pt x="454" y="424"/>
                      <a:pt x="462" y="416"/>
                    </a:cubicBezTo>
                    <a:cubicBezTo>
                      <a:pt x="470" y="408"/>
                      <a:pt x="480" y="404"/>
                      <a:pt x="491" y="404"/>
                    </a:cubicBezTo>
                    <a:cubicBezTo>
                      <a:pt x="502" y="404"/>
                      <a:pt x="511" y="408"/>
                      <a:pt x="519" y="416"/>
                    </a:cubicBezTo>
                    <a:cubicBezTo>
                      <a:pt x="527" y="424"/>
                      <a:pt x="531" y="433"/>
                      <a:pt x="531" y="445"/>
                    </a:cubicBezTo>
                    <a:cubicBezTo>
                      <a:pt x="531" y="456"/>
                      <a:pt x="527" y="465"/>
                      <a:pt x="520" y="473"/>
                    </a:cubicBezTo>
                    <a:close/>
                    <a:moveTo>
                      <a:pt x="205" y="363"/>
                    </a:moveTo>
                    <a:cubicBezTo>
                      <a:pt x="182" y="363"/>
                      <a:pt x="163" y="355"/>
                      <a:pt x="147" y="339"/>
                    </a:cubicBezTo>
                    <a:cubicBezTo>
                      <a:pt x="131" y="323"/>
                      <a:pt x="123" y="304"/>
                      <a:pt x="123" y="281"/>
                    </a:cubicBezTo>
                    <a:cubicBezTo>
                      <a:pt x="123" y="259"/>
                      <a:pt x="131" y="239"/>
                      <a:pt x="147" y="223"/>
                    </a:cubicBezTo>
                    <a:cubicBezTo>
                      <a:pt x="163" y="207"/>
                      <a:pt x="182" y="199"/>
                      <a:pt x="205" y="199"/>
                    </a:cubicBezTo>
                    <a:cubicBezTo>
                      <a:pt x="227" y="199"/>
                      <a:pt x="247" y="207"/>
                      <a:pt x="262" y="223"/>
                    </a:cubicBezTo>
                    <a:cubicBezTo>
                      <a:pt x="278" y="239"/>
                      <a:pt x="286" y="259"/>
                      <a:pt x="286" y="281"/>
                    </a:cubicBezTo>
                    <a:cubicBezTo>
                      <a:pt x="286" y="304"/>
                      <a:pt x="278" y="323"/>
                      <a:pt x="262" y="339"/>
                    </a:cubicBezTo>
                    <a:cubicBezTo>
                      <a:pt x="247" y="355"/>
                      <a:pt x="227" y="363"/>
                      <a:pt x="205" y="36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CA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3593" y="3566601"/>
                <a:ext cx="1101315" cy="763412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4" cstate="print">
                <a:biLevel thresh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41755" y="4706929"/>
                <a:ext cx="841103" cy="841103"/>
              </a:xfrm>
              <a:prstGeom prst="rect">
                <a:avLst/>
              </a:prstGeom>
            </p:spPr>
          </p:pic>
        </p:grpSp>
        <p:cxnSp>
          <p:nvCxnSpPr>
            <p:cNvPr id="33" name="Curved Connector 32"/>
            <p:cNvCxnSpPr/>
            <p:nvPr/>
          </p:nvCxnSpPr>
          <p:spPr>
            <a:xfrm flipV="1">
              <a:off x="7989139" y="1125519"/>
              <a:ext cx="1871517" cy="4456266"/>
            </a:xfrm>
            <a:prstGeom prst="curvedConnector2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697"/>
            <a:stretch/>
          </p:blipFill>
          <p:spPr>
            <a:xfrm>
              <a:off x="2369139" y="5554473"/>
              <a:ext cx="5671077" cy="327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430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332" y="80628"/>
            <a:ext cx="6181739" cy="1078572"/>
            <a:chOff x="83332" y="80628"/>
            <a:chExt cx="6181739" cy="1078572"/>
          </a:xfrm>
        </p:grpSpPr>
        <p:pic>
          <p:nvPicPr>
            <p:cNvPr id="62" name="Picture 2" descr="Image result for destination image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 bwMode="auto">
            <a:xfrm>
              <a:off x="83332" y="80628"/>
              <a:ext cx="1922213" cy="10785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63" name="TextBox 62"/>
            <p:cNvSpPr txBox="1"/>
            <p:nvPr/>
          </p:nvSpPr>
          <p:spPr>
            <a:xfrm>
              <a:off x="1471397" y="296749"/>
              <a:ext cx="4793674" cy="646331"/>
            </a:xfrm>
            <a:prstGeom prst="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742950" indent="-742950">
                <a:buFont typeface="+mj-lt"/>
                <a:buAutoNum type="arabicPeriod" startAt="2"/>
              </a:pPr>
              <a:r>
                <a:rPr lang="en-CA" sz="3600" b="1" dirty="0" smtClean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Digital Vision</a:t>
              </a:r>
              <a:endParaRPr lang="en-CA" sz="36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450376" y="1617116"/>
            <a:ext cx="11286699" cy="4422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4000"/>
              </a:lnSpc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 Government of Canada is an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open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and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service-oriented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organization that operates and delivers programs and services to people and businesses in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simple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modern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and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effective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ways that are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optimized for digital 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and </a:t>
            </a:r>
            <a: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/>
            </a:r>
            <a:b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en-CA" sz="3200" b="1" i="1" dirty="0" smtClean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available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anytime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anywhere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and from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any device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Digitally, the Government of Canada must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operate as one</a:t>
            </a:r>
            <a:r>
              <a:rPr lang="en-CA" sz="32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/>
            </a:r>
            <a:b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en-CA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to </a:t>
            </a:r>
            <a:r>
              <a:rPr lang="en-CA" sz="3200" b="1" i="1" dirty="0" smtClean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benefit</a:t>
            </a:r>
            <a:r>
              <a:rPr lang="en-CA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b="1" i="1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all Canadians</a:t>
            </a: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CA" sz="32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CA" sz="3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7968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6456040" y="1808819"/>
            <a:ext cx="5735960" cy="43204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CA" sz="2000" i="1" dirty="0" smtClean="0">
                <a:solidFill>
                  <a:srgbClr val="00206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Canadian Digital Service</a:t>
            </a:r>
          </a:p>
          <a:p>
            <a: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CA" sz="2000" i="1" dirty="0" smtClean="0">
                <a:solidFill>
                  <a:srgbClr val="00206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“Tell Us Once” Approach</a:t>
            </a:r>
          </a:p>
          <a:p>
            <a: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CA" sz="2000" i="1" dirty="0" smtClean="0">
                <a:solidFill>
                  <a:srgbClr val="00206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Digital Standards</a:t>
            </a:r>
          </a:p>
          <a:p>
            <a: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CA" sz="2000" i="1" dirty="0" smtClean="0">
                <a:solidFill>
                  <a:srgbClr val="00206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Information Sharing Horizontal Review</a:t>
            </a:r>
            <a:endParaRPr lang="en-CA" sz="2000" i="1" dirty="0">
              <a:solidFill>
                <a:srgbClr val="00206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04" y="2178093"/>
            <a:ext cx="1701332" cy="17750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10" y="2178093"/>
            <a:ext cx="1694570" cy="18025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79" y="4260371"/>
            <a:ext cx="2087209" cy="17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180" y="4260371"/>
            <a:ext cx="1652556" cy="1756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058" y="4260372"/>
            <a:ext cx="1636922" cy="1756822"/>
          </a:xfrm>
          <a:prstGeom prst="rect">
            <a:avLst/>
          </a:prstGeom>
        </p:spPr>
      </p:pic>
      <p:pic>
        <p:nvPicPr>
          <p:cNvPr id="23" name="Picture 2" descr="Image result for digital team work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0628"/>
            <a:ext cx="1933540" cy="110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1523492" y="311924"/>
            <a:ext cx="479367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sz="3600" b="1" dirty="0" smtClean="0">
                <a:latin typeface="Calibri Light" panose="020F0302020204030204" pitchFamily="34" charset="0"/>
              </a:rPr>
              <a:t>The Digital Plan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48" y="1808820"/>
            <a:ext cx="6089818" cy="2196244"/>
          </a:xfrm>
          <a:prstGeom prst="rect">
            <a:avLst/>
          </a:prstGeom>
          <a:solidFill>
            <a:srgbClr val="E7F5F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99" y="2178093"/>
            <a:ext cx="1830968" cy="175467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-599943" y="2663872"/>
            <a:ext cx="2171778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Vision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0542" y="1484784"/>
            <a:ext cx="5143430" cy="461665"/>
          </a:xfrm>
          <a:prstGeom prst="rect">
            <a:avLst/>
          </a:prstGeom>
          <a:solidFill>
            <a:schemeClr val="bg2"/>
          </a:solidFill>
          <a:ln w="34925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Operations Strategic Plan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348" y="4060416"/>
            <a:ext cx="6089818" cy="206888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 rot="16200000">
            <a:off x="-548498" y="4864023"/>
            <a:ext cx="206888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Enablers</a:t>
            </a:r>
            <a:endParaRPr lang="en-CA" sz="2400" i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888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6456040" y="1808819"/>
            <a:ext cx="5735960" cy="43204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  <a:defRPr sz="2000" i="1">
                <a:solidFill>
                  <a:srgbClr val="002060"/>
                </a:solidFill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ATI Portal</a:t>
            </a:r>
          </a:p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Open Data Portal</a:t>
            </a:r>
          </a:p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Open Government Partnership</a:t>
            </a:r>
          </a:p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Open by Default Pilots</a:t>
            </a:r>
          </a:p>
          <a:p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rPr>
              <a:t>Data Strategy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10" y="2178093"/>
            <a:ext cx="1694570" cy="18025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79" y="4260371"/>
            <a:ext cx="2087209" cy="17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180" y="4260371"/>
            <a:ext cx="1652556" cy="1756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058" y="4260372"/>
            <a:ext cx="1636922" cy="1756822"/>
          </a:xfrm>
          <a:prstGeom prst="rect">
            <a:avLst/>
          </a:prstGeom>
        </p:spPr>
      </p:pic>
      <p:pic>
        <p:nvPicPr>
          <p:cNvPr id="23" name="Picture 2" descr="Image result for digital team work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0628"/>
            <a:ext cx="1933540" cy="110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1523492" y="311924"/>
            <a:ext cx="479367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sz="3600" b="1" dirty="0">
                <a:latin typeface="Calibri Light" panose="020F0302020204030204" pitchFamily="34" charset="0"/>
              </a:rPr>
              <a:t>The </a:t>
            </a:r>
            <a:r>
              <a:rPr lang="en-CA" sz="3600" b="1" dirty="0" smtClean="0">
                <a:latin typeface="Calibri Light" panose="020F0302020204030204" pitchFamily="34" charset="0"/>
              </a:rPr>
              <a:t>Digital Plan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99" y="2178093"/>
            <a:ext cx="1830968" cy="1754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348" y="1808820"/>
            <a:ext cx="6089818" cy="2196244"/>
          </a:xfrm>
          <a:prstGeom prst="rect">
            <a:avLst/>
          </a:prstGeom>
          <a:solidFill>
            <a:srgbClr val="E7F5F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04" y="2178093"/>
            <a:ext cx="1701332" cy="17750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-599942" y="2663874"/>
            <a:ext cx="217177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Vision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348" y="4060416"/>
            <a:ext cx="6089818" cy="206888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 rot="16200000">
            <a:off x="-548498" y="4864024"/>
            <a:ext cx="206888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Enablers</a:t>
            </a:r>
            <a:endParaRPr lang="en-CA" sz="2400" i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542" y="1484784"/>
            <a:ext cx="5143430" cy="461665"/>
          </a:xfrm>
          <a:prstGeom prst="rect">
            <a:avLst/>
          </a:prstGeom>
          <a:solidFill>
            <a:schemeClr val="bg2"/>
          </a:solidFill>
          <a:ln w="34925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Operations Strategic Plan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242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6456040" y="1808819"/>
            <a:ext cx="5735960" cy="43204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 marL="457200" indent="-457200">
              <a:lnSpc>
                <a:spcPct val="114000"/>
              </a:lnSpc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q"/>
              <a:defRPr sz="2000" i="1">
                <a:solidFill>
                  <a:srgbClr val="002060"/>
                </a:solidFill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Any Time, Any Channel</a:t>
            </a:r>
          </a:p>
          <a:p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OneGC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Digital Identity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Artificial Intelligence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04" y="2178093"/>
            <a:ext cx="1701332" cy="1775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79" y="4260371"/>
            <a:ext cx="2087209" cy="17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180" y="4260371"/>
            <a:ext cx="1652556" cy="1756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058" y="4260372"/>
            <a:ext cx="1636922" cy="1756822"/>
          </a:xfrm>
          <a:prstGeom prst="rect">
            <a:avLst/>
          </a:prstGeom>
        </p:spPr>
      </p:pic>
      <p:pic>
        <p:nvPicPr>
          <p:cNvPr id="23" name="Picture 2" descr="Image result for digital team work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2" y="80628"/>
            <a:ext cx="1933540" cy="110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TextBox 21"/>
          <p:cNvSpPr txBox="1"/>
          <p:nvPr/>
        </p:nvSpPr>
        <p:spPr>
          <a:xfrm>
            <a:off x="1523492" y="311924"/>
            <a:ext cx="4793674" cy="646331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2800">
                <a:solidFill>
                  <a:schemeClr val="tx2"/>
                </a:solidFill>
                <a:latin typeface="Rockwell" panose="02060603020205020403" pitchFamily="18" charset="0"/>
                <a:cs typeface="Calibri Light" panose="020F030202020403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CA" sz="3600" b="1" dirty="0">
                <a:latin typeface="Calibri Light" panose="020F0302020204030204" pitchFamily="34" charset="0"/>
              </a:rPr>
              <a:t>The </a:t>
            </a:r>
            <a:r>
              <a:rPr lang="en-CA" sz="3600" b="1" dirty="0" smtClean="0">
                <a:latin typeface="Calibri Light" panose="020F0302020204030204" pitchFamily="34" charset="0"/>
              </a:rPr>
              <a:t>Digital Plan</a:t>
            </a:r>
            <a:endParaRPr lang="en-CA" sz="3600" b="1" dirty="0">
              <a:latin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99" y="2178093"/>
            <a:ext cx="1830968" cy="1754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348" y="1808820"/>
            <a:ext cx="6089818" cy="2196244"/>
          </a:xfrm>
          <a:prstGeom prst="rect">
            <a:avLst/>
          </a:prstGeom>
          <a:solidFill>
            <a:srgbClr val="E7F5F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10" y="2178093"/>
            <a:ext cx="1694570" cy="180250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-599942" y="2663874"/>
            <a:ext cx="217177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Vision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348" y="4060416"/>
            <a:ext cx="6089818" cy="206888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 rot="16200000">
            <a:off x="-548498" y="4864023"/>
            <a:ext cx="2068885" cy="461665"/>
          </a:xfrm>
          <a:prstGeom prst="rect">
            <a:avLst/>
          </a:prstGeom>
          <a:noFill/>
          <a:ln w="34925" cmpd="sng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Enablers</a:t>
            </a:r>
            <a:endParaRPr lang="en-CA" sz="2400" i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542" y="1484784"/>
            <a:ext cx="5143430" cy="461665"/>
          </a:xfrm>
          <a:prstGeom prst="rect">
            <a:avLst/>
          </a:prstGeom>
          <a:solidFill>
            <a:schemeClr val="bg2"/>
          </a:solidFill>
          <a:ln w="34925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en-CA" sz="2400" i="1" dirty="0" smtClean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Operations Strategic Plan</a:t>
            </a:r>
            <a:endParaRPr lang="en-CA" sz="2400" i="1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6863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47552132383838a0dd22a5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TBS-SCT NEW">
      <a:dk1>
        <a:sysClr val="windowText" lastClr="000000"/>
      </a:dk1>
      <a:lt1>
        <a:sysClr val="window" lastClr="FFFFFF"/>
      </a:lt1>
      <a:dk2>
        <a:srgbClr val="004D71"/>
      </a:dk2>
      <a:lt2>
        <a:srgbClr val="FFFFFF"/>
      </a:lt2>
      <a:accent1>
        <a:srgbClr val="004D71"/>
      </a:accent1>
      <a:accent2>
        <a:srgbClr val="3095B4"/>
      </a:accent2>
      <a:accent3>
        <a:srgbClr val="333E48"/>
      </a:accent3>
      <a:accent4>
        <a:srgbClr val="63CECA"/>
      </a:accent4>
      <a:accent5>
        <a:srgbClr val="CD202C"/>
      </a:accent5>
      <a:accent6>
        <a:srgbClr val="CFDE00"/>
      </a:accent6>
      <a:hlink>
        <a:srgbClr val="0415FF"/>
      </a:hlink>
      <a:folHlink>
        <a:srgbClr val="FF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7414</TotalTime>
  <Words>475</Words>
  <Application>Microsoft Office PowerPoint</Application>
  <PresentationFormat>Widescreen</PresentationFormat>
  <Paragraphs>99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Rockwell Condensed</vt:lpstr>
      <vt:lpstr>Times New Roman</vt:lpstr>
      <vt:lpstr>Wingdings</vt:lpstr>
      <vt:lpstr>Office Theme</vt:lpstr>
      <vt:lpstr>Digital Government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TBS-SCT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Perrier, Matthew C.</dc:creator>
  <cp:lastModifiedBy>Wicks, Sarah</cp:lastModifiedBy>
  <cp:revision>670</cp:revision>
  <cp:lastPrinted>2018-11-26T19:22:56Z</cp:lastPrinted>
  <dcterms:created xsi:type="dcterms:W3CDTF">2015-11-06T15:38:40Z</dcterms:created>
  <dcterms:modified xsi:type="dcterms:W3CDTF">2019-01-22T17:38:42Z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720852b4-3376-4090-ab4f-0c0861901bf9</vt:lpwstr>
  </property>
  <property fmtid="{D5CDD505-2E9C-101B-9397-08002B2CF9AE}" pid="3" name="TBSSCTCLASSIFICATION">
    <vt:lpwstr>UNCLASSIFIED</vt:lpwstr>
  </property>
  <property fmtid="{D5CDD505-2E9C-101B-9397-08002B2CF9AE}" pid="4" name="SECCLASS">
    <vt:lpwstr>CLASSU</vt:lpwstr>
  </property>
  <property fmtid="{D5CDD505-2E9C-101B-9397-08002B2CF9AE}" pid="5" name="TBSSCTVISUALMARKINGNO">
    <vt:lpwstr>NO</vt:lpwstr>
  </property>
</Properties>
</file>